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AVI" ContentType="video/avi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17" r:id="rId2"/>
    <p:sldId id="338" r:id="rId3"/>
    <p:sldId id="339" r:id="rId4"/>
    <p:sldId id="340" r:id="rId5"/>
    <p:sldId id="341" r:id="rId6"/>
    <p:sldId id="359" r:id="rId7"/>
    <p:sldId id="367" r:id="rId8"/>
    <p:sldId id="356" r:id="rId9"/>
    <p:sldId id="355" r:id="rId10"/>
    <p:sldId id="357" r:id="rId11"/>
    <p:sldId id="365" r:id="rId12"/>
    <p:sldId id="368" r:id="rId13"/>
    <p:sldId id="311" r:id="rId14"/>
    <p:sldId id="330" r:id="rId15"/>
    <p:sldId id="332" r:id="rId16"/>
    <p:sldId id="353" r:id="rId17"/>
    <p:sldId id="364" r:id="rId18"/>
    <p:sldId id="363" r:id="rId19"/>
    <p:sldId id="313" r:id="rId20"/>
    <p:sldId id="306" r:id="rId21"/>
    <p:sldId id="328" r:id="rId22"/>
    <p:sldId id="315" r:id="rId23"/>
    <p:sldId id="327" r:id="rId24"/>
    <p:sldId id="348" r:id="rId25"/>
    <p:sldId id="319" r:id="rId26"/>
    <p:sldId id="351" r:id="rId27"/>
  </p:sldIdLst>
  <p:sldSz cx="9144000" cy="6858000" type="screen4x3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onstantia" pitchFamily="18" charset="0"/>
      <p:regular r:id="rId34"/>
      <p:bold r:id="rId35"/>
      <p:italic r:id="rId36"/>
      <p:boldItalic r:id="rId37"/>
    </p:embeddedFont>
    <p:embeddedFont>
      <p:font typeface="Arial Unicode MS" pitchFamily="34" charset="-128"/>
      <p:regular r:id="rId38"/>
    </p:embeddedFont>
    <p:embeddedFont>
      <p:font typeface="Wingdings 2" pitchFamily="18" charset="2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C799"/>
    <a:srgbClr val="02CACA"/>
    <a:srgbClr val="0DE6F1"/>
    <a:srgbClr val="FFFF00"/>
    <a:srgbClr val="FFFF99"/>
    <a:srgbClr val="FF9933"/>
    <a:srgbClr val="A50021"/>
    <a:srgbClr val="FF5050"/>
    <a:srgbClr val="3333CC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3" autoAdjust="0"/>
    <p:restoredTop sz="94660"/>
  </p:normalViewPr>
  <p:slideViewPr>
    <p:cSldViewPr>
      <p:cViewPr>
        <p:scale>
          <a:sx n="75" d="100"/>
          <a:sy n="75" d="100"/>
        </p:scale>
        <p:origin x="-101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C0381-38E1-4872-A695-AC29FF944E5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4EB82A-19F7-4E39-9CEC-DA50D9E59BCF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1</a:t>
          </a:r>
          <a:endParaRPr lang="ru-RU" sz="2000" dirty="0">
            <a:latin typeface="+mj-lt"/>
          </a:endParaRPr>
        </a:p>
      </dgm:t>
    </dgm:pt>
    <dgm:pt modelId="{8A0546D4-E763-45FD-9F62-901633DDD877}" type="parTrans" cxnId="{31C6F220-F5E0-4F42-B638-00E0700FDB94}">
      <dgm:prSet/>
      <dgm:spPr/>
      <dgm:t>
        <a:bodyPr/>
        <a:lstStyle/>
        <a:p>
          <a:endParaRPr lang="ru-RU"/>
        </a:p>
      </dgm:t>
    </dgm:pt>
    <dgm:pt modelId="{FABE106B-71EE-4FE9-B895-D2721EEF504F}" type="sibTrans" cxnId="{31C6F220-F5E0-4F42-B638-00E0700FDB94}">
      <dgm:prSet/>
      <dgm:spPr/>
      <dgm:t>
        <a:bodyPr/>
        <a:lstStyle/>
        <a:p>
          <a:endParaRPr lang="ru-RU"/>
        </a:p>
      </dgm:t>
    </dgm:pt>
    <dgm:pt modelId="{CE3CC306-6A85-4CDC-A878-9F2527F6CD72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Выбор редкого клинического случая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CBB3A631-C391-42C4-A376-B8463ABC4270}" type="parTrans" cxnId="{B880A39A-E23A-41F6-8DB4-996238FE8515}">
      <dgm:prSet/>
      <dgm:spPr/>
      <dgm:t>
        <a:bodyPr/>
        <a:lstStyle/>
        <a:p>
          <a:endParaRPr lang="ru-RU"/>
        </a:p>
      </dgm:t>
    </dgm:pt>
    <dgm:pt modelId="{2568B3F9-AE92-4400-B7A3-201C78E1CE62}" type="sibTrans" cxnId="{B880A39A-E23A-41F6-8DB4-996238FE8515}">
      <dgm:prSet/>
      <dgm:spPr/>
      <dgm:t>
        <a:bodyPr/>
        <a:lstStyle/>
        <a:p>
          <a:endParaRPr lang="ru-RU"/>
        </a:p>
      </dgm:t>
    </dgm:pt>
    <dgm:pt modelId="{B8BCDA1F-632B-42B0-96A7-73F892ACAD62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Получение информированного согласия родителей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D436028C-9A57-4167-AC29-635CFF9E0D89}" type="parTrans" cxnId="{E8FFD47E-C959-440F-B0B2-83B5DC9BB539}">
      <dgm:prSet/>
      <dgm:spPr/>
      <dgm:t>
        <a:bodyPr/>
        <a:lstStyle/>
        <a:p>
          <a:endParaRPr lang="ru-RU"/>
        </a:p>
      </dgm:t>
    </dgm:pt>
    <dgm:pt modelId="{941543FA-4772-414B-A049-8AEF5C765C89}" type="sibTrans" cxnId="{E8FFD47E-C959-440F-B0B2-83B5DC9BB539}">
      <dgm:prSet/>
      <dgm:spPr/>
      <dgm:t>
        <a:bodyPr/>
        <a:lstStyle/>
        <a:p>
          <a:endParaRPr lang="ru-RU"/>
        </a:p>
      </dgm:t>
    </dgm:pt>
    <dgm:pt modelId="{30BA13E3-80FB-4FB5-87FC-1E5C2B305C54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2</a:t>
          </a:r>
          <a:endParaRPr lang="ru-RU" sz="2000" dirty="0">
            <a:latin typeface="+mj-lt"/>
          </a:endParaRPr>
        </a:p>
      </dgm:t>
    </dgm:pt>
    <dgm:pt modelId="{0AB94E12-75DA-4ADA-AA10-6656EE9D125A}" type="parTrans" cxnId="{F172719E-8F56-433E-A01D-C5E8E69A7CB2}">
      <dgm:prSet/>
      <dgm:spPr/>
      <dgm:t>
        <a:bodyPr/>
        <a:lstStyle/>
        <a:p>
          <a:endParaRPr lang="ru-RU"/>
        </a:p>
      </dgm:t>
    </dgm:pt>
    <dgm:pt modelId="{069D86C2-4102-48AA-9391-BB6DF025D060}" type="sibTrans" cxnId="{F172719E-8F56-433E-A01D-C5E8E69A7CB2}">
      <dgm:prSet/>
      <dgm:spPr/>
      <dgm:t>
        <a:bodyPr/>
        <a:lstStyle/>
        <a:p>
          <a:endParaRPr lang="ru-RU"/>
        </a:p>
      </dgm:t>
    </dgm:pt>
    <dgm:pt modelId="{F2DA270A-5317-4162-87C8-307D04BA7BF0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Видеосъемка осмотра ребенка, консультаций специалистов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AD0989F7-E600-4004-9C56-F9FF27955C6E}" type="parTrans" cxnId="{4B095896-C4E6-42A8-B77B-5978C5B9BF7E}">
      <dgm:prSet/>
      <dgm:spPr/>
      <dgm:t>
        <a:bodyPr/>
        <a:lstStyle/>
        <a:p>
          <a:endParaRPr lang="ru-RU"/>
        </a:p>
      </dgm:t>
    </dgm:pt>
    <dgm:pt modelId="{0A8FD22C-F08A-406B-B814-40DDF84F14AD}" type="sibTrans" cxnId="{4B095896-C4E6-42A8-B77B-5978C5B9BF7E}">
      <dgm:prSet/>
      <dgm:spPr/>
      <dgm:t>
        <a:bodyPr/>
        <a:lstStyle/>
        <a:p>
          <a:endParaRPr lang="ru-RU"/>
        </a:p>
      </dgm:t>
    </dgm:pt>
    <dgm:pt modelId="{ACC1EBB1-610C-41C4-98C4-1EDD18376B41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3</a:t>
          </a:r>
          <a:endParaRPr lang="ru-RU" sz="2000" dirty="0">
            <a:latin typeface="+mj-lt"/>
          </a:endParaRPr>
        </a:p>
      </dgm:t>
    </dgm:pt>
    <dgm:pt modelId="{BDD268F7-F1AF-4442-BA66-19633F731880}" type="parTrans" cxnId="{3F320914-9CC2-4405-88BB-664D54226983}">
      <dgm:prSet/>
      <dgm:spPr/>
      <dgm:t>
        <a:bodyPr/>
        <a:lstStyle/>
        <a:p>
          <a:endParaRPr lang="ru-RU"/>
        </a:p>
      </dgm:t>
    </dgm:pt>
    <dgm:pt modelId="{C4F1DCEE-7C96-44D7-98AD-05C221C15F65}" type="sibTrans" cxnId="{3F320914-9CC2-4405-88BB-664D54226983}">
      <dgm:prSet/>
      <dgm:spPr/>
      <dgm:t>
        <a:bodyPr/>
        <a:lstStyle/>
        <a:p>
          <a:endParaRPr lang="ru-RU"/>
        </a:p>
      </dgm:t>
    </dgm:pt>
    <dgm:pt modelId="{1D21BC65-42C6-4CEC-BF7E-7F64E93A1B1E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Данные анамнеза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D831FE12-97B5-4D9E-9995-3D2028DFDB45}" type="parTrans" cxnId="{E1898E69-6983-4CF5-A88A-EFDC233444B3}">
      <dgm:prSet/>
      <dgm:spPr/>
      <dgm:t>
        <a:bodyPr/>
        <a:lstStyle/>
        <a:p>
          <a:endParaRPr lang="ru-RU"/>
        </a:p>
      </dgm:t>
    </dgm:pt>
    <dgm:pt modelId="{EE1CC9E4-6E5A-48AC-892A-55001D69A4A1}" type="sibTrans" cxnId="{E1898E69-6983-4CF5-A88A-EFDC233444B3}">
      <dgm:prSet/>
      <dgm:spPr/>
      <dgm:t>
        <a:bodyPr/>
        <a:lstStyle/>
        <a:p>
          <a:endParaRPr lang="ru-RU"/>
        </a:p>
      </dgm:t>
    </dgm:pt>
    <dgm:pt modelId="{956BBFCE-E9B0-4412-9231-38BB111B1B4F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Результаты обследования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8F5BBEEE-658B-4ACB-A053-89875D9578C5}" type="parTrans" cxnId="{A50B2635-1376-40A5-B0DB-F9A065393C28}">
      <dgm:prSet/>
      <dgm:spPr/>
      <dgm:t>
        <a:bodyPr/>
        <a:lstStyle/>
        <a:p>
          <a:endParaRPr lang="ru-RU"/>
        </a:p>
      </dgm:t>
    </dgm:pt>
    <dgm:pt modelId="{2AD84675-72B8-407D-B536-67E5DAE294FA}" type="sibTrans" cxnId="{A50B2635-1376-40A5-B0DB-F9A065393C28}">
      <dgm:prSet/>
      <dgm:spPr/>
      <dgm:t>
        <a:bodyPr/>
        <a:lstStyle/>
        <a:p>
          <a:endParaRPr lang="ru-RU"/>
        </a:p>
      </dgm:t>
    </dgm:pt>
    <dgm:pt modelId="{967FCDCC-6CF1-4C27-B06D-2493F8154138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4</a:t>
          </a:r>
          <a:endParaRPr lang="ru-RU" sz="2000" dirty="0">
            <a:latin typeface="+mj-lt"/>
          </a:endParaRPr>
        </a:p>
      </dgm:t>
    </dgm:pt>
    <dgm:pt modelId="{155CBB24-F55F-49DE-BECD-BF9128F209D1}" type="parTrans" cxnId="{498E3C87-06B2-4CB3-A444-1CE167564C9E}">
      <dgm:prSet/>
      <dgm:spPr/>
      <dgm:t>
        <a:bodyPr/>
        <a:lstStyle/>
        <a:p>
          <a:endParaRPr lang="ru-RU"/>
        </a:p>
      </dgm:t>
    </dgm:pt>
    <dgm:pt modelId="{0312D6AE-6DBD-482C-A2D6-F7E3DDD86DBF}" type="sibTrans" cxnId="{498E3C87-06B2-4CB3-A444-1CE167564C9E}">
      <dgm:prSet/>
      <dgm:spPr/>
      <dgm:t>
        <a:bodyPr/>
        <a:lstStyle/>
        <a:p>
          <a:endParaRPr lang="ru-RU"/>
        </a:p>
      </dgm:t>
    </dgm:pt>
    <dgm:pt modelId="{206A617A-251A-4EDF-ABB2-43EB851EB60B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Видеомонтаж и озвучивание видеороликов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510F4C69-F26C-46EB-9C68-19D94098E5E0}" type="parTrans" cxnId="{82A8C8CB-D9C6-47DC-8E06-B9B6B55B8FC2}">
      <dgm:prSet/>
      <dgm:spPr/>
      <dgm:t>
        <a:bodyPr/>
        <a:lstStyle/>
        <a:p>
          <a:endParaRPr lang="ru-RU"/>
        </a:p>
      </dgm:t>
    </dgm:pt>
    <dgm:pt modelId="{22C0205F-F349-4199-8267-11EF64BB6E93}" type="sibTrans" cxnId="{82A8C8CB-D9C6-47DC-8E06-B9B6B55B8FC2}">
      <dgm:prSet/>
      <dgm:spPr/>
      <dgm:t>
        <a:bodyPr/>
        <a:lstStyle/>
        <a:p>
          <a:endParaRPr lang="ru-RU"/>
        </a:p>
      </dgm:t>
    </dgm:pt>
    <dgm:pt modelId="{FB022E54-C465-4B49-A1C8-59BC5DAEA270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Разработка сценария диагностики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E36BBCD3-84F1-4D38-9ED6-40A3E0C4785E}" type="parTrans" cxnId="{CEA41179-F483-421B-B5DE-DBEC5BD615D1}">
      <dgm:prSet/>
      <dgm:spPr/>
      <dgm:t>
        <a:bodyPr/>
        <a:lstStyle/>
        <a:p>
          <a:endParaRPr lang="ru-RU"/>
        </a:p>
      </dgm:t>
    </dgm:pt>
    <dgm:pt modelId="{FA0CBA3F-AAE3-4F58-90D3-52CCF0C7BA3C}" type="sibTrans" cxnId="{CEA41179-F483-421B-B5DE-DBEC5BD615D1}">
      <dgm:prSet/>
      <dgm:spPr/>
      <dgm:t>
        <a:bodyPr/>
        <a:lstStyle/>
        <a:p>
          <a:endParaRPr lang="ru-RU"/>
        </a:p>
      </dgm:t>
    </dgm:pt>
    <dgm:pt modelId="{EF4B38F3-CB87-4C93-AEC7-0D12C91352E9}">
      <dgm:prSet phldrT="[Текст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Заключения специалистов</a:t>
          </a:r>
          <a:endParaRPr lang="ru-RU" sz="2000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859465C0-ABD8-4710-B260-BD2AC2F8414C}" type="parTrans" cxnId="{5CC1034F-5761-4F51-AA56-01D699E05FB5}">
      <dgm:prSet/>
      <dgm:spPr/>
      <dgm:t>
        <a:bodyPr/>
        <a:lstStyle/>
        <a:p>
          <a:endParaRPr lang="ru-RU"/>
        </a:p>
      </dgm:t>
    </dgm:pt>
    <dgm:pt modelId="{E86F90AE-A823-48E8-9582-C6D191F34E0F}" type="sibTrans" cxnId="{5CC1034F-5761-4F51-AA56-01D699E05FB5}">
      <dgm:prSet/>
      <dgm:spPr/>
      <dgm:t>
        <a:bodyPr/>
        <a:lstStyle/>
        <a:p>
          <a:endParaRPr lang="ru-RU"/>
        </a:p>
      </dgm:t>
    </dgm:pt>
    <dgm:pt modelId="{0E5721BC-AFD1-4843-9E91-BD568CF8DB2E}" type="pres">
      <dgm:prSet presAssocID="{304C0381-38E1-4872-A695-AC29FF944E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2AB1EC-BF1D-4977-B125-5A1FF387E3C4}" type="pres">
      <dgm:prSet presAssocID="{A84EB82A-19F7-4E39-9CEC-DA50D9E59BCF}" presName="composite" presStyleCnt="0"/>
      <dgm:spPr/>
    </dgm:pt>
    <dgm:pt modelId="{17B43A32-B8E8-4DFE-BDAB-F8992E1D8D6C}" type="pres">
      <dgm:prSet presAssocID="{A84EB82A-19F7-4E39-9CEC-DA50D9E59BCF}" presName="parentText" presStyleLbl="alignNode1" presStyleIdx="0" presStyleCnt="4" custLinFactNeighborY="62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0EB62-40CB-44E9-9F2D-6FEE12C046C6}" type="pres">
      <dgm:prSet presAssocID="{A84EB82A-19F7-4E39-9CEC-DA50D9E59BCF}" presName="descendantText" presStyleLbl="alignAcc1" presStyleIdx="0" presStyleCnt="4" custLinFactNeighborY="1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67302-4CBD-4E7A-BCFC-864F43051279}" type="pres">
      <dgm:prSet presAssocID="{FABE106B-71EE-4FE9-B895-D2721EEF504F}" presName="sp" presStyleCnt="0"/>
      <dgm:spPr/>
    </dgm:pt>
    <dgm:pt modelId="{173E50F0-0B4E-4A25-A65C-8FCCA657373A}" type="pres">
      <dgm:prSet presAssocID="{30BA13E3-80FB-4FB5-87FC-1E5C2B305C54}" presName="composite" presStyleCnt="0"/>
      <dgm:spPr/>
    </dgm:pt>
    <dgm:pt modelId="{90CFA3ED-3979-490C-91D8-3C5ADA77F83B}" type="pres">
      <dgm:prSet presAssocID="{30BA13E3-80FB-4FB5-87FC-1E5C2B305C54}" presName="parentText" presStyleLbl="alignNode1" presStyleIdx="1" presStyleCnt="4" custLinFactNeighborY="20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869A1-3067-40D6-8740-CBD0F8503B5E}" type="pres">
      <dgm:prSet presAssocID="{30BA13E3-80FB-4FB5-87FC-1E5C2B305C54}" presName="descendantText" presStyleLbl="alignAcc1" presStyleIdx="1" presStyleCnt="4" custScaleY="73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4EAD7-032D-4194-AE04-83D6B53FB35F}" type="pres">
      <dgm:prSet presAssocID="{069D86C2-4102-48AA-9391-BB6DF025D060}" presName="sp" presStyleCnt="0"/>
      <dgm:spPr/>
    </dgm:pt>
    <dgm:pt modelId="{CC24BCB6-3E26-4E60-BBAD-20BD7F0A1276}" type="pres">
      <dgm:prSet presAssocID="{ACC1EBB1-610C-41C4-98C4-1EDD18376B41}" presName="composite" presStyleCnt="0"/>
      <dgm:spPr/>
    </dgm:pt>
    <dgm:pt modelId="{E0A68DA2-E420-49C7-AE4F-C6B94FCCB37C}" type="pres">
      <dgm:prSet presAssocID="{ACC1EBB1-610C-41C4-98C4-1EDD18376B41}" presName="parentText" presStyleLbl="alignNode1" presStyleIdx="2" presStyleCnt="4" custLinFactNeighborY="-78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46698-430B-45AA-8BC1-698AE27FE3F8}" type="pres">
      <dgm:prSet presAssocID="{ACC1EBB1-610C-41C4-98C4-1EDD18376B41}" presName="descendantText" presStyleLbl="alignAcc1" presStyleIdx="2" presStyleCnt="4" custScaleY="117315" custLinFactNeighborY="-1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94927-A480-4ADD-AD02-309D77E9D56F}" type="pres">
      <dgm:prSet presAssocID="{C4F1DCEE-7C96-44D7-98AD-05C221C15F65}" presName="sp" presStyleCnt="0"/>
      <dgm:spPr/>
    </dgm:pt>
    <dgm:pt modelId="{CE1F722E-0D04-4A04-A0C9-65BFD9F2AA4F}" type="pres">
      <dgm:prSet presAssocID="{967FCDCC-6CF1-4C27-B06D-2493F8154138}" presName="composite" presStyleCnt="0"/>
      <dgm:spPr/>
    </dgm:pt>
    <dgm:pt modelId="{7A810AC7-7C04-4E2C-BBCE-F78B00358644}" type="pres">
      <dgm:prSet presAssocID="{967FCDCC-6CF1-4C27-B06D-2493F8154138}" presName="parentText" presStyleLbl="alignNode1" presStyleIdx="3" presStyleCnt="4" custLinFactNeighborX="1903" custLinFactNeighborY="-122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A7B42-6A6A-4DF8-84B7-D4BBF7486DC2}" type="pres">
      <dgm:prSet presAssocID="{967FCDCC-6CF1-4C27-B06D-2493F8154138}" presName="descendantText" presStyleLbl="alignAcc1" presStyleIdx="3" presStyleCnt="4" custScaleY="110543" custLinFactNeighborY="-18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898E69-6983-4CF5-A88A-EFDC233444B3}" srcId="{ACC1EBB1-610C-41C4-98C4-1EDD18376B41}" destId="{1D21BC65-42C6-4CEC-BF7E-7F64E93A1B1E}" srcOrd="0" destOrd="0" parTransId="{D831FE12-97B5-4D9E-9995-3D2028DFDB45}" sibTransId="{EE1CC9E4-6E5A-48AC-892A-55001D69A4A1}"/>
    <dgm:cxn modelId="{D3562BBE-DD9D-4F8A-9115-3581E23D43BB}" type="presOf" srcId="{206A617A-251A-4EDF-ABB2-43EB851EB60B}" destId="{917A7B42-6A6A-4DF8-84B7-D4BBF7486DC2}" srcOrd="0" destOrd="0" presId="urn:microsoft.com/office/officeart/2005/8/layout/chevron2"/>
    <dgm:cxn modelId="{3F320914-9CC2-4405-88BB-664D54226983}" srcId="{304C0381-38E1-4872-A695-AC29FF944E5C}" destId="{ACC1EBB1-610C-41C4-98C4-1EDD18376B41}" srcOrd="2" destOrd="0" parTransId="{BDD268F7-F1AF-4442-BA66-19633F731880}" sibTransId="{C4F1DCEE-7C96-44D7-98AD-05C221C15F65}"/>
    <dgm:cxn modelId="{82A8C8CB-D9C6-47DC-8E06-B9B6B55B8FC2}" srcId="{967FCDCC-6CF1-4C27-B06D-2493F8154138}" destId="{206A617A-251A-4EDF-ABB2-43EB851EB60B}" srcOrd="0" destOrd="0" parTransId="{510F4C69-F26C-46EB-9C68-19D94098E5E0}" sibTransId="{22C0205F-F349-4199-8267-11EF64BB6E93}"/>
    <dgm:cxn modelId="{E8FFD47E-C959-440F-B0B2-83B5DC9BB539}" srcId="{A84EB82A-19F7-4E39-9CEC-DA50D9E59BCF}" destId="{B8BCDA1F-632B-42B0-96A7-73F892ACAD62}" srcOrd="1" destOrd="0" parTransId="{D436028C-9A57-4167-AC29-635CFF9E0D89}" sibTransId="{941543FA-4772-414B-A049-8AEF5C765C89}"/>
    <dgm:cxn modelId="{6A776391-5113-4B5E-B4AD-167A66BC2312}" type="presOf" srcId="{F2DA270A-5317-4162-87C8-307D04BA7BF0}" destId="{897869A1-3067-40D6-8740-CBD0F8503B5E}" srcOrd="0" destOrd="0" presId="urn:microsoft.com/office/officeart/2005/8/layout/chevron2"/>
    <dgm:cxn modelId="{5CC1034F-5761-4F51-AA56-01D699E05FB5}" srcId="{ACC1EBB1-610C-41C4-98C4-1EDD18376B41}" destId="{EF4B38F3-CB87-4C93-AEC7-0D12C91352E9}" srcOrd="2" destOrd="0" parTransId="{859465C0-ABD8-4710-B260-BD2AC2F8414C}" sibTransId="{E86F90AE-A823-48E8-9582-C6D191F34E0F}"/>
    <dgm:cxn modelId="{4B095896-C4E6-42A8-B77B-5978C5B9BF7E}" srcId="{30BA13E3-80FB-4FB5-87FC-1E5C2B305C54}" destId="{F2DA270A-5317-4162-87C8-307D04BA7BF0}" srcOrd="0" destOrd="0" parTransId="{AD0989F7-E600-4004-9C56-F9FF27955C6E}" sibTransId="{0A8FD22C-F08A-406B-B814-40DDF84F14AD}"/>
    <dgm:cxn modelId="{8E240645-E2EC-4A09-92CA-C7C128A42B6D}" type="presOf" srcId="{30BA13E3-80FB-4FB5-87FC-1E5C2B305C54}" destId="{90CFA3ED-3979-490C-91D8-3C5ADA77F83B}" srcOrd="0" destOrd="0" presId="urn:microsoft.com/office/officeart/2005/8/layout/chevron2"/>
    <dgm:cxn modelId="{DC666E28-C4DA-4B49-9FF2-A9803F8E85B4}" type="presOf" srcId="{B8BCDA1F-632B-42B0-96A7-73F892ACAD62}" destId="{E4F0EB62-40CB-44E9-9F2D-6FEE12C046C6}" srcOrd="0" destOrd="1" presId="urn:microsoft.com/office/officeart/2005/8/layout/chevron2"/>
    <dgm:cxn modelId="{C8F1B0C0-CA4F-4DFB-8969-64411FEB0EB3}" type="presOf" srcId="{1D21BC65-42C6-4CEC-BF7E-7F64E93A1B1E}" destId="{27B46698-430B-45AA-8BC1-698AE27FE3F8}" srcOrd="0" destOrd="0" presId="urn:microsoft.com/office/officeart/2005/8/layout/chevron2"/>
    <dgm:cxn modelId="{CEA41179-F483-421B-B5DE-DBEC5BD615D1}" srcId="{967FCDCC-6CF1-4C27-B06D-2493F8154138}" destId="{FB022E54-C465-4B49-A1C8-59BC5DAEA270}" srcOrd="1" destOrd="0" parTransId="{E36BBCD3-84F1-4D38-9ED6-40A3E0C4785E}" sibTransId="{FA0CBA3F-AAE3-4F58-90D3-52CCF0C7BA3C}"/>
    <dgm:cxn modelId="{B880A39A-E23A-41F6-8DB4-996238FE8515}" srcId="{A84EB82A-19F7-4E39-9CEC-DA50D9E59BCF}" destId="{CE3CC306-6A85-4CDC-A878-9F2527F6CD72}" srcOrd="0" destOrd="0" parTransId="{CBB3A631-C391-42C4-A376-B8463ABC4270}" sibTransId="{2568B3F9-AE92-4400-B7A3-201C78E1CE62}"/>
    <dgm:cxn modelId="{F172719E-8F56-433E-A01D-C5E8E69A7CB2}" srcId="{304C0381-38E1-4872-A695-AC29FF944E5C}" destId="{30BA13E3-80FB-4FB5-87FC-1E5C2B305C54}" srcOrd="1" destOrd="0" parTransId="{0AB94E12-75DA-4ADA-AA10-6656EE9D125A}" sibTransId="{069D86C2-4102-48AA-9391-BB6DF025D060}"/>
    <dgm:cxn modelId="{48AD1606-27D0-447F-9D6D-C080778AF4A6}" type="presOf" srcId="{FB022E54-C465-4B49-A1C8-59BC5DAEA270}" destId="{917A7B42-6A6A-4DF8-84B7-D4BBF7486DC2}" srcOrd="0" destOrd="1" presId="urn:microsoft.com/office/officeart/2005/8/layout/chevron2"/>
    <dgm:cxn modelId="{6471777A-5AA6-4B6A-AB52-A1EDF1A3AEBD}" type="presOf" srcId="{304C0381-38E1-4872-A695-AC29FF944E5C}" destId="{0E5721BC-AFD1-4843-9E91-BD568CF8DB2E}" srcOrd="0" destOrd="0" presId="urn:microsoft.com/office/officeart/2005/8/layout/chevron2"/>
    <dgm:cxn modelId="{53CFC39D-EB59-45DA-BD6C-4466C0AC6C84}" type="presOf" srcId="{967FCDCC-6CF1-4C27-B06D-2493F8154138}" destId="{7A810AC7-7C04-4E2C-BBCE-F78B00358644}" srcOrd="0" destOrd="0" presId="urn:microsoft.com/office/officeart/2005/8/layout/chevron2"/>
    <dgm:cxn modelId="{2E6273E9-8212-4B6B-8D43-163CF9B11511}" type="presOf" srcId="{CE3CC306-6A85-4CDC-A878-9F2527F6CD72}" destId="{E4F0EB62-40CB-44E9-9F2D-6FEE12C046C6}" srcOrd="0" destOrd="0" presId="urn:microsoft.com/office/officeart/2005/8/layout/chevron2"/>
    <dgm:cxn modelId="{38FFA63B-8A8F-427A-9A9B-2E3A05A66B08}" type="presOf" srcId="{EF4B38F3-CB87-4C93-AEC7-0D12C91352E9}" destId="{27B46698-430B-45AA-8BC1-698AE27FE3F8}" srcOrd="0" destOrd="2" presId="urn:microsoft.com/office/officeart/2005/8/layout/chevron2"/>
    <dgm:cxn modelId="{37836ECA-1059-4050-9B5F-F7C8CBF11495}" type="presOf" srcId="{ACC1EBB1-610C-41C4-98C4-1EDD18376B41}" destId="{E0A68DA2-E420-49C7-AE4F-C6B94FCCB37C}" srcOrd="0" destOrd="0" presId="urn:microsoft.com/office/officeart/2005/8/layout/chevron2"/>
    <dgm:cxn modelId="{498E3C87-06B2-4CB3-A444-1CE167564C9E}" srcId="{304C0381-38E1-4872-A695-AC29FF944E5C}" destId="{967FCDCC-6CF1-4C27-B06D-2493F8154138}" srcOrd="3" destOrd="0" parTransId="{155CBB24-F55F-49DE-BECD-BF9128F209D1}" sibTransId="{0312D6AE-6DBD-482C-A2D6-F7E3DDD86DBF}"/>
    <dgm:cxn modelId="{A50B2635-1376-40A5-B0DB-F9A065393C28}" srcId="{ACC1EBB1-610C-41C4-98C4-1EDD18376B41}" destId="{956BBFCE-E9B0-4412-9231-38BB111B1B4F}" srcOrd="1" destOrd="0" parTransId="{8F5BBEEE-658B-4ACB-A053-89875D9578C5}" sibTransId="{2AD84675-72B8-407D-B536-67E5DAE294FA}"/>
    <dgm:cxn modelId="{8E3EDAA5-435F-442F-B4D6-115A503A172F}" type="presOf" srcId="{A84EB82A-19F7-4E39-9CEC-DA50D9E59BCF}" destId="{17B43A32-B8E8-4DFE-BDAB-F8992E1D8D6C}" srcOrd="0" destOrd="0" presId="urn:microsoft.com/office/officeart/2005/8/layout/chevron2"/>
    <dgm:cxn modelId="{31C6F220-F5E0-4F42-B638-00E0700FDB94}" srcId="{304C0381-38E1-4872-A695-AC29FF944E5C}" destId="{A84EB82A-19F7-4E39-9CEC-DA50D9E59BCF}" srcOrd="0" destOrd="0" parTransId="{8A0546D4-E763-45FD-9F62-901633DDD877}" sibTransId="{FABE106B-71EE-4FE9-B895-D2721EEF504F}"/>
    <dgm:cxn modelId="{9BD6E32C-C85E-4FB1-A26B-CE7E943F11D2}" type="presOf" srcId="{956BBFCE-E9B0-4412-9231-38BB111B1B4F}" destId="{27B46698-430B-45AA-8BC1-698AE27FE3F8}" srcOrd="0" destOrd="1" presId="urn:microsoft.com/office/officeart/2005/8/layout/chevron2"/>
    <dgm:cxn modelId="{1FF221EF-DDDF-4031-B1CA-7EA34D3AC81B}" type="presParOf" srcId="{0E5721BC-AFD1-4843-9E91-BD568CF8DB2E}" destId="{692AB1EC-BF1D-4977-B125-5A1FF387E3C4}" srcOrd="0" destOrd="0" presId="urn:microsoft.com/office/officeart/2005/8/layout/chevron2"/>
    <dgm:cxn modelId="{13E18ECD-73AE-4652-A726-4E23EB960573}" type="presParOf" srcId="{692AB1EC-BF1D-4977-B125-5A1FF387E3C4}" destId="{17B43A32-B8E8-4DFE-BDAB-F8992E1D8D6C}" srcOrd="0" destOrd="0" presId="urn:microsoft.com/office/officeart/2005/8/layout/chevron2"/>
    <dgm:cxn modelId="{8D1DF147-D623-40E6-BC40-984FBD10007E}" type="presParOf" srcId="{692AB1EC-BF1D-4977-B125-5A1FF387E3C4}" destId="{E4F0EB62-40CB-44E9-9F2D-6FEE12C046C6}" srcOrd="1" destOrd="0" presId="urn:microsoft.com/office/officeart/2005/8/layout/chevron2"/>
    <dgm:cxn modelId="{DEB82319-D2E0-4361-9191-952B8F1A299E}" type="presParOf" srcId="{0E5721BC-AFD1-4843-9E91-BD568CF8DB2E}" destId="{B9C67302-4CBD-4E7A-BCFC-864F43051279}" srcOrd="1" destOrd="0" presId="urn:microsoft.com/office/officeart/2005/8/layout/chevron2"/>
    <dgm:cxn modelId="{9B69D2F8-8725-4CFD-ABD7-6142A729A92E}" type="presParOf" srcId="{0E5721BC-AFD1-4843-9E91-BD568CF8DB2E}" destId="{173E50F0-0B4E-4A25-A65C-8FCCA657373A}" srcOrd="2" destOrd="0" presId="urn:microsoft.com/office/officeart/2005/8/layout/chevron2"/>
    <dgm:cxn modelId="{054E2049-8AF6-4C52-8F56-0D4BA9BAEC17}" type="presParOf" srcId="{173E50F0-0B4E-4A25-A65C-8FCCA657373A}" destId="{90CFA3ED-3979-490C-91D8-3C5ADA77F83B}" srcOrd="0" destOrd="0" presId="urn:microsoft.com/office/officeart/2005/8/layout/chevron2"/>
    <dgm:cxn modelId="{812490FF-97F1-419B-B152-26EEA951AB16}" type="presParOf" srcId="{173E50F0-0B4E-4A25-A65C-8FCCA657373A}" destId="{897869A1-3067-40D6-8740-CBD0F8503B5E}" srcOrd="1" destOrd="0" presId="urn:microsoft.com/office/officeart/2005/8/layout/chevron2"/>
    <dgm:cxn modelId="{62803867-716A-428E-96B6-E25DCA14E0D5}" type="presParOf" srcId="{0E5721BC-AFD1-4843-9E91-BD568CF8DB2E}" destId="{D764EAD7-032D-4194-AE04-83D6B53FB35F}" srcOrd="3" destOrd="0" presId="urn:microsoft.com/office/officeart/2005/8/layout/chevron2"/>
    <dgm:cxn modelId="{BBD267E5-A1FD-4A2C-BE7C-7A2C32E69F5E}" type="presParOf" srcId="{0E5721BC-AFD1-4843-9E91-BD568CF8DB2E}" destId="{CC24BCB6-3E26-4E60-BBAD-20BD7F0A1276}" srcOrd="4" destOrd="0" presId="urn:microsoft.com/office/officeart/2005/8/layout/chevron2"/>
    <dgm:cxn modelId="{9BDDFA63-0CD5-4EC2-A7B2-CFD2123B6D26}" type="presParOf" srcId="{CC24BCB6-3E26-4E60-BBAD-20BD7F0A1276}" destId="{E0A68DA2-E420-49C7-AE4F-C6B94FCCB37C}" srcOrd="0" destOrd="0" presId="urn:microsoft.com/office/officeart/2005/8/layout/chevron2"/>
    <dgm:cxn modelId="{F6EE4196-22F9-4C4A-B549-4EFA2ABF959F}" type="presParOf" srcId="{CC24BCB6-3E26-4E60-BBAD-20BD7F0A1276}" destId="{27B46698-430B-45AA-8BC1-698AE27FE3F8}" srcOrd="1" destOrd="0" presId="urn:microsoft.com/office/officeart/2005/8/layout/chevron2"/>
    <dgm:cxn modelId="{ADA61690-15D4-4B03-91AF-05F56B0366AA}" type="presParOf" srcId="{0E5721BC-AFD1-4843-9E91-BD568CF8DB2E}" destId="{0B594927-A480-4ADD-AD02-309D77E9D56F}" srcOrd="5" destOrd="0" presId="urn:microsoft.com/office/officeart/2005/8/layout/chevron2"/>
    <dgm:cxn modelId="{4E0C92CE-C06E-416A-9031-B9ABE5CBAE0D}" type="presParOf" srcId="{0E5721BC-AFD1-4843-9E91-BD568CF8DB2E}" destId="{CE1F722E-0D04-4A04-A0C9-65BFD9F2AA4F}" srcOrd="6" destOrd="0" presId="urn:microsoft.com/office/officeart/2005/8/layout/chevron2"/>
    <dgm:cxn modelId="{01B410F2-F1E7-47FC-A880-1B2E37325B11}" type="presParOf" srcId="{CE1F722E-0D04-4A04-A0C9-65BFD9F2AA4F}" destId="{7A810AC7-7C04-4E2C-BBCE-F78B00358644}" srcOrd="0" destOrd="0" presId="urn:microsoft.com/office/officeart/2005/8/layout/chevron2"/>
    <dgm:cxn modelId="{732CFCA3-FE4F-41BF-9052-50A4C08C77F8}" type="presParOf" srcId="{CE1F722E-0D04-4A04-A0C9-65BFD9F2AA4F}" destId="{917A7B42-6A6A-4DF8-84B7-D4BBF7486D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4DD711-4DBE-4E50-AB6A-C60C54F9AAF2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14DDA2-8FCF-4B16-96CF-C0E8B85FED7C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66966DCC-2A5C-4DBE-88F9-92BEA96F0477}" type="parTrans" cxnId="{13B170EB-480A-419F-A418-6AAACB5BCD39}">
      <dgm:prSet/>
      <dgm:spPr/>
      <dgm:t>
        <a:bodyPr/>
        <a:lstStyle/>
        <a:p>
          <a:endParaRPr lang="ru-RU"/>
        </a:p>
      </dgm:t>
    </dgm:pt>
    <dgm:pt modelId="{9CFB7B5C-7DA8-4BE0-884B-F0FBCD44BDDD}" type="sibTrans" cxnId="{13B170EB-480A-419F-A418-6AAACB5BCD39}">
      <dgm:prSet/>
      <dgm:spPr/>
      <dgm:t>
        <a:bodyPr/>
        <a:lstStyle/>
        <a:p>
          <a:endParaRPr lang="ru-RU"/>
        </a:p>
      </dgm:t>
    </dgm:pt>
    <dgm:pt modelId="{F526F210-31CF-4E14-8353-2908AF11DBBF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01045B4-02B9-47B5-BE3D-8CDC8A2410EB}" type="parTrans" cxnId="{CA5E3AF9-4543-4F64-9408-347AEE85C28B}">
      <dgm:prSet/>
      <dgm:spPr/>
      <dgm:t>
        <a:bodyPr/>
        <a:lstStyle/>
        <a:p>
          <a:endParaRPr lang="ru-RU"/>
        </a:p>
      </dgm:t>
    </dgm:pt>
    <dgm:pt modelId="{76BCDB65-7728-4DF6-9F4D-84064E51FFF7}" type="sibTrans" cxnId="{CA5E3AF9-4543-4F64-9408-347AEE85C28B}">
      <dgm:prSet/>
      <dgm:spPr/>
      <dgm:t>
        <a:bodyPr/>
        <a:lstStyle/>
        <a:p>
          <a:endParaRPr lang="ru-RU"/>
        </a:p>
      </dgm:t>
    </dgm:pt>
    <dgm:pt modelId="{28B4F097-A188-4DD1-B3BF-60D40484CCE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309494F-CA24-40F5-B5A8-CF96368AFF27}" type="parTrans" cxnId="{B69BE093-C9A5-49B7-ACE4-D3597B2B74D2}">
      <dgm:prSet/>
      <dgm:spPr/>
      <dgm:t>
        <a:bodyPr/>
        <a:lstStyle/>
        <a:p>
          <a:endParaRPr lang="ru-RU"/>
        </a:p>
      </dgm:t>
    </dgm:pt>
    <dgm:pt modelId="{530820C9-CD02-46EF-94C1-45D79B4EF2CB}" type="sibTrans" cxnId="{B69BE093-C9A5-49B7-ACE4-D3597B2B74D2}">
      <dgm:prSet/>
      <dgm:spPr/>
      <dgm:t>
        <a:bodyPr/>
        <a:lstStyle/>
        <a:p>
          <a:endParaRPr lang="ru-RU"/>
        </a:p>
      </dgm:t>
    </dgm:pt>
    <dgm:pt modelId="{EA0E9587-1D79-4C6B-960D-1BCC5691B525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900" b="1" dirty="0" smtClean="0">
              <a:solidFill>
                <a:schemeClr val="bg1"/>
              </a:solidFill>
              <a:latin typeface="+mj-lt"/>
            </a:rPr>
            <a:t>Установление диагноза</a:t>
          </a:r>
          <a:endParaRPr lang="ru-RU" sz="900" b="1" dirty="0">
            <a:solidFill>
              <a:schemeClr val="bg1"/>
            </a:solidFill>
            <a:latin typeface="+mj-lt"/>
          </a:endParaRPr>
        </a:p>
      </dgm:t>
    </dgm:pt>
    <dgm:pt modelId="{E0244665-4529-4ADF-A07B-1938F4EC67FF}" type="parTrans" cxnId="{2A4C6BBD-0353-4132-A3B5-2A089A309614}">
      <dgm:prSet/>
      <dgm:spPr/>
      <dgm:t>
        <a:bodyPr/>
        <a:lstStyle/>
        <a:p>
          <a:endParaRPr lang="ru-RU"/>
        </a:p>
      </dgm:t>
    </dgm:pt>
    <dgm:pt modelId="{01FA59DE-7ADB-4417-9E1F-7862B38169F0}" type="sibTrans" cxnId="{2A4C6BBD-0353-4132-A3B5-2A089A309614}">
      <dgm:prSet/>
      <dgm:spPr/>
      <dgm:t>
        <a:bodyPr/>
        <a:lstStyle/>
        <a:p>
          <a:endParaRPr lang="ru-RU"/>
        </a:p>
      </dgm:t>
    </dgm:pt>
    <dgm:pt modelId="{33E0557F-6F76-4D78-9295-B3820C18D8F0}">
      <dgm:prSet phldrT="[Текст]" custT="1"/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50000"/>
              <a:alpha val="90000"/>
            </a:schemeClr>
          </a:solidFill>
        </a:ln>
      </dgm:spPr>
      <dgm:t>
        <a:bodyPr/>
        <a:lstStyle/>
        <a:p>
          <a:r>
            <a:rPr lang="ru-RU" sz="900" b="1" dirty="0" smtClean="0">
              <a:solidFill>
                <a:schemeClr val="bg1"/>
              </a:solidFill>
              <a:latin typeface="+mj-lt"/>
            </a:rPr>
            <a:t>Поступление пациента в клинику</a:t>
          </a:r>
          <a:endParaRPr lang="ru-RU" sz="900" b="1" dirty="0">
            <a:solidFill>
              <a:schemeClr val="bg1"/>
            </a:solidFill>
            <a:latin typeface="+mj-lt"/>
          </a:endParaRPr>
        </a:p>
      </dgm:t>
    </dgm:pt>
    <dgm:pt modelId="{E66BDC4A-1073-47BD-8274-DE1655C467AF}" type="parTrans" cxnId="{60B1CEE5-D72F-4525-ABEC-15235D2C2201}">
      <dgm:prSet/>
      <dgm:spPr/>
      <dgm:t>
        <a:bodyPr/>
        <a:lstStyle/>
        <a:p>
          <a:endParaRPr lang="ru-RU"/>
        </a:p>
      </dgm:t>
    </dgm:pt>
    <dgm:pt modelId="{CA5B3636-A88C-4D6E-AD4A-8C3B8465D635}" type="sibTrans" cxnId="{60B1CEE5-D72F-4525-ABEC-15235D2C2201}">
      <dgm:prSet/>
      <dgm:spPr/>
      <dgm:t>
        <a:bodyPr/>
        <a:lstStyle/>
        <a:p>
          <a:endParaRPr lang="ru-RU"/>
        </a:p>
      </dgm:t>
    </dgm:pt>
    <dgm:pt modelId="{69208113-D43C-4640-A5F4-E563EFF89B70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   </a:t>
          </a:r>
          <a:endParaRPr lang="ru-RU" dirty="0"/>
        </a:p>
      </dgm:t>
    </dgm:pt>
    <dgm:pt modelId="{06039E97-5138-4F87-BDF4-BF9E63FBC6B3}" type="parTrans" cxnId="{18A46E5E-5FCD-4174-A522-D277C76A0BE9}">
      <dgm:prSet/>
      <dgm:spPr/>
      <dgm:t>
        <a:bodyPr/>
        <a:lstStyle/>
        <a:p>
          <a:endParaRPr lang="ru-RU"/>
        </a:p>
      </dgm:t>
    </dgm:pt>
    <dgm:pt modelId="{4030A1A5-DBF2-43A2-95DB-360E5C6618F5}" type="sibTrans" cxnId="{18A46E5E-5FCD-4174-A522-D277C76A0BE9}">
      <dgm:prSet/>
      <dgm:spPr/>
      <dgm:t>
        <a:bodyPr/>
        <a:lstStyle/>
        <a:p>
          <a:endParaRPr lang="ru-RU"/>
        </a:p>
      </dgm:t>
    </dgm:pt>
    <dgm:pt modelId="{B1A946D7-DD47-4821-8F57-1E13896CFE9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010BE30-C967-4F76-B871-E0C5F7A510D9}" type="parTrans" cxnId="{1F188CBE-B28E-4A06-94C5-9D5D1C581723}">
      <dgm:prSet/>
      <dgm:spPr/>
      <dgm:t>
        <a:bodyPr/>
        <a:lstStyle/>
        <a:p>
          <a:endParaRPr lang="ru-RU"/>
        </a:p>
      </dgm:t>
    </dgm:pt>
    <dgm:pt modelId="{B71D3AA7-BB4C-4B7D-92E2-8D184AE05BE7}" type="sibTrans" cxnId="{1F188CBE-B28E-4A06-94C5-9D5D1C581723}">
      <dgm:prSet/>
      <dgm:spPr/>
      <dgm:t>
        <a:bodyPr/>
        <a:lstStyle/>
        <a:p>
          <a:endParaRPr lang="ru-RU"/>
        </a:p>
      </dgm:t>
    </dgm:pt>
    <dgm:pt modelId="{226C56A6-FB7E-46C2-A6C3-4D3713A82C16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29F86D20-253C-46D3-A014-EFF099AC4FC8}" type="parTrans" cxnId="{0E8EEFF2-7771-44C4-A912-ADF0E1BD1F29}">
      <dgm:prSet/>
      <dgm:spPr/>
      <dgm:t>
        <a:bodyPr/>
        <a:lstStyle/>
        <a:p>
          <a:endParaRPr lang="ru-RU"/>
        </a:p>
      </dgm:t>
    </dgm:pt>
    <dgm:pt modelId="{C3241ED0-44EA-490F-BBA9-40D65FB00715}" type="sibTrans" cxnId="{0E8EEFF2-7771-44C4-A912-ADF0E1BD1F29}">
      <dgm:prSet/>
      <dgm:spPr/>
      <dgm:t>
        <a:bodyPr/>
        <a:lstStyle/>
        <a:p>
          <a:endParaRPr lang="ru-RU"/>
        </a:p>
      </dgm:t>
    </dgm:pt>
    <dgm:pt modelId="{70EC89B2-5F8A-4839-B96A-9C63F7BE8619}" type="pres">
      <dgm:prSet presAssocID="{F84DD711-4DBE-4E50-AB6A-C60C54F9AAF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FADA55-0002-4403-867B-C0631972E75C}" type="pres">
      <dgm:prSet presAssocID="{8914DDA2-8FCF-4B16-96CF-C0E8B85FED7C}" presName="compNode" presStyleCnt="0"/>
      <dgm:spPr/>
    </dgm:pt>
    <dgm:pt modelId="{78A81493-6FDC-4C14-9A03-28DB1D4A5257}" type="pres">
      <dgm:prSet presAssocID="{8914DDA2-8FCF-4B16-96CF-C0E8B85FED7C}" presName="noGeometry" presStyleCnt="0"/>
      <dgm:spPr/>
    </dgm:pt>
    <dgm:pt modelId="{59718E8A-658A-4E4B-87EE-09A0BFD2D893}" type="pres">
      <dgm:prSet presAssocID="{8914DDA2-8FCF-4B16-96CF-C0E8B85FED7C}" presName="childTextVisible" presStyleLbl="bgAccFollowNode1" presStyleIdx="0" presStyleCnt="6" custScaleX="136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639D7-3619-4C5D-A94A-4982AC1E50AD}" type="pres">
      <dgm:prSet presAssocID="{8914DDA2-8FCF-4B16-96CF-C0E8B85FED7C}" presName="childTextHidden" presStyleLbl="bgAccFollowNode1" presStyleIdx="0" presStyleCnt="6"/>
      <dgm:spPr/>
      <dgm:t>
        <a:bodyPr/>
        <a:lstStyle/>
        <a:p>
          <a:endParaRPr lang="ru-RU"/>
        </a:p>
      </dgm:t>
    </dgm:pt>
    <dgm:pt modelId="{B081B230-6043-40B0-855A-570A3C863319}" type="pres">
      <dgm:prSet presAssocID="{8914DDA2-8FCF-4B16-96CF-C0E8B85FED7C}" presName="parentText" presStyleLbl="node1" presStyleIdx="0" presStyleCnt="6" custScaleX="78451" custScaleY="7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541B9-9C3A-4E7C-B754-9729313C21DF}" type="pres">
      <dgm:prSet presAssocID="{8914DDA2-8FCF-4B16-96CF-C0E8B85FED7C}" presName="aSpace" presStyleCnt="0"/>
      <dgm:spPr/>
    </dgm:pt>
    <dgm:pt modelId="{6D616DDE-757E-4A73-A7F8-26D05BBB476D}" type="pres">
      <dgm:prSet presAssocID="{69208113-D43C-4640-A5F4-E563EFF89B70}" presName="compNode" presStyleCnt="0"/>
      <dgm:spPr/>
    </dgm:pt>
    <dgm:pt modelId="{07A068A6-39E0-4A5F-8422-44FD6FB40C49}" type="pres">
      <dgm:prSet presAssocID="{69208113-D43C-4640-A5F4-E563EFF89B70}" presName="noGeometry" presStyleCnt="0"/>
      <dgm:spPr/>
    </dgm:pt>
    <dgm:pt modelId="{39970D5E-D74A-4147-902A-86E81069A29F}" type="pres">
      <dgm:prSet presAssocID="{69208113-D43C-4640-A5F4-E563EFF89B70}" presName="childTextVisible" presStyleLbl="bgAccFollowNode1" presStyleIdx="1" presStyleCnt="6">
        <dgm:presLayoutVars>
          <dgm:bulletEnabled val="1"/>
        </dgm:presLayoutVars>
      </dgm:prSet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D408BDAD-F125-41EA-973C-96C8740A122A}" type="pres">
      <dgm:prSet presAssocID="{69208113-D43C-4640-A5F4-E563EFF89B70}" presName="childTextHidden" presStyleLbl="bgAccFollowNode1" presStyleIdx="1" presStyleCnt="6"/>
      <dgm:spPr/>
      <dgm:t>
        <a:bodyPr/>
        <a:lstStyle/>
        <a:p>
          <a:endParaRPr lang="ru-RU"/>
        </a:p>
      </dgm:t>
    </dgm:pt>
    <dgm:pt modelId="{06B43BCD-C6ED-4115-81B3-8C6B1CABB60E}" type="pres">
      <dgm:prSet presAssocID="{69208113-D43C-4640-A5F4-E563EFF89B70}" presName="parentText" presStyleLbl="node1" presStyleIdx="1" presStyleCnt="6" custScaleX="78451" custScaleY="7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7CAC2-EFAA-4125-B9F7-50397CEABE9D}" type="pres">
      <dgm:prSet presAssocID="{69208113-D43C-4640-A5F4-E563EFF89B70}" presName="aSpace" presStyleCnt="0"/>
      <dgm:spPr/>
    </dgm:pt>
    <dgm:pt modelId="{C4D7294B-85B1-4EC6-8D68-E1F3DF219220}" type="pres">
      <dgm:prSet presAssocID="{B1A946D7-DD47-4821-8F57-1E13896CFE9E}" presName="compNode" presStyleCnt="0"/>
      <dgm:spPr/>
    </dgm:pt>
    <dgm:pt modelId="{41219DEF-5E6C-40D7-9F8C-B46EF1B2A8E7}" type="pres">
      <dgm:prSet presAssocID="{B1A946D7-DD47-4821-8F57-1E13896CFE9E}" presName="noGeometry" presStyleCnt="0"/>
      <dgm:spPr/>
    </dgm:pt>
    <dgm:pt modelId="{FCE36F1A-DFC0-4171-ABEA-2FADEE502F4F}" type="pres">
      <dgm:prSet presAssocID="{B1A946D7-DD47-4821-8F57-1E13896CFE9E}" presName="childTextVisible" presStyleLbl="bgAccFollowNode1" presStyleIdx="2" presStyleCnt="6">
        <dgm:presLayoutVars>
          <dgm:bulletEnabled val="1"/>
        </dgm:presLayoutVars>
      </dgm:prSet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B92E0266-421B-4C41-AEBD-82D0A0FB1BC5}" type="pres">
      <dgm:prSet presAssocID="{B1A946D7-DD47-4821-8F57-1E13896CFE9E}" presName="childTextHidden" presStyleLbl="bgAccFollowNode1" presStyleIdx="2" presStyleCnt="6"/>
      <dgm:spPr/>
      <dgm:t>
        <a:bodyPr/>
        <a:lstStyle/>
        <a:p>
          <a:endParaRPr lang="ru-RU"/>
        </a:p>
      </dgm:t>
    </dgm:pt>
    <dgm:pt modelId="{D8B1DE61-653A-4AC9-BDF0-B49339112137}" type="pres">
      <dgm:prSet presAssocID="{B1A946D7-DD47-4821-8F57-1E13896CFE9E}" presName="parentText" presStyleLbl="node1" presStyleIdx="2" presStyleCnt="6" custScaleX="78451" custScaleY="7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424B1-E225-417C-8787-59707D47D3EA}" type="pres">
      <dgm:prSet presAssocID="{B1A946D7-DD47-4821-8F57-1E13896CFE9E}" presName="aSpace" presStyleCnt="0"/>
      <dgm:spPr/>
    </dgm:pt>
    <dgm:pt modelId="{7EFA03B7-0154-4B04-9F4D-9A398AE4022D}" type="pres">
      <dgm:prSet presAssocID="{226C56A6-FB7E-46C2-A6C3-4D3713A82C16}" presName="compNode" presStyleCnt="0"/>
      <dgm:spPr/>
    </dgm:pt>
    <dgm:pt modelId="{9CE17D02-A385-42AD-83B4-FD39877CD9DD}" type="pres">
      <dgm:prSet presAssocID="{226C56A6-FB7E-46C2-A6C3-4D3713A82C16}" presName="noGeometry" presStyleCnt="0"/>
      <dgm:spPr/>
    </dgm:pt>
    <dgm:pt modelId="{D9F11B43-E9DA-4CA0-B824-ABB87348C1F4}" type="pres">
      <dgm:prSet presAssocID="{226C56A6-FB7E-46C2-A6C3-4D3713A82C16}" presName="childTextVisible" presStyleLbl="bgAccFollowNode1" presStyleIdx="3" presStyleCnt="6">
        <dgm:presLayoutVars>
          <dgm:bulletEnabled val="1"/>
        </dgm:presLayoutVars>
      </dgm:prSet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41950838-2A9C-4BC8-8606-25BE975341C7}" type="pres">
      <dgm:prSet presAssocID="{226C56A6-FB7E-46C2-A6C3-4D3713A82C16}" presName="childTextHidden" presStyleLbl="bgAccFollowNode1" presStyleIdx="3" presStyleCnt="6"/>
      <dgm:spPr/>
      <dgm:t>
        <a:bodyPr/>
        <a:lstStyle/>
        <a:p>
          <a:endParaRPr lang="ru-RU"/>
        </a:p>
      </dgm:t>
    </dgm:pt>
    <dgm:pt modelId="{8379C0CB-DD03-4FEC-B29D-95EAA8E38F4B}" type="pres">
      <dgm:prSet presAssocID="{226C56A6-FB7E-46C2-A6C3-4D3713A82C16}" presName="parentText" presStyleLbl="node1" presStyleIdx="3" presStyleCnt="6" custScaleX="78451" custScaleY="7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9255C-8ABA-4C9B-9DFE-EC7C727A8421}" type="pres">
      <dgm:prSet presAssocID="{226C56A6-FB7E-46C2-A6C3-4D3713A82C16}" presName="aSpace" presStyleCnt="0"/>
      <dgm:spPr/>
    </dgm:pt>
    <dgm:pt modelId="{1270EB92-7E44-4E40-841B-82ACDB3EB4EA}" type="pres">
      <dgm:prSet presAssocID="{F526F210-31CF-4E14-8353-2908AF11DBBF}" presName="compNode" presStyleCnt="0"/>
      <dgm:spPr/>
    </dgm:pt>
    <dgm:pt modelId="{EFA58623-36A3-445A-8618-D59497448DAC}" type="pres">
      <dgm:prSet presAssocID="{F526F210-31CF-4E14-8353-2908AF11DBBF}" presName="noGeometry" presStyleCnt="0"/>
      <dgm:spPr/>
    </dgm:pt>
    <dgm:pt modelId="{6AEF3007-BF12-4AA1-83DD-16F4E27C1B36}" type="pres">
      <dgm:prSet presAssocID="{F526F210-31CF-4E14-8353-2908AF11DBBF}" presName="childTextVisible" presStyleLbl="bgAccFollowNode1" presStyleIdx="4" presStyleCnt="6">
        <dgm:presLayoutVars>
          <dgm:bulletEnabled val="1"/>
        </dgm:presLayoutVars>
      </dgm:prSet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0384E21B-D6B4-4E92-988C-73BDA168F339}" type="pres">
      <dgm:prSet presAssocID="{F526F210-31CF-4E14-8353-2908AF11DBBF}" presName="childTextHidden" presStyleLbl="bgAccFollowNode1" presStyleIdx="4" presStyleCnt="6"/>
      <dgm:spPr/>
      <dgm:t>
        <a:bodyPr/>
        <a:lstStyle/>
        <a:p>
          <a:endParaRPr lang="ru-RU"/>
        </a:p>
      </dgm:t>
    </dgm:pt>
    <dgm:pt modelId="{7EEFE346-AA0A-414E-84EA-CDC148C31820}" type="pres">
      <dgm:prSet presAssocID="{F526F210-31CF-4E14-8353-2908AF11DBBF}" presName="parentText" presStyleLbl="node1" presStyleIdx="4" presStyleCnt="6" custScaleX="78451" custScaleY="7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23CD7-D547-45EE-B7BA-E0409CA0D8C8}" type="pres">
      <dgm:prSet presAssocID="{F526F210-31CF-4E14-8353-2908AF11DBBF}" presName="aSpace" presStyleCnt="0"/>
      <dgm:spPr/>
    </dgm:pt>
    <dgm:pt modelId="{4E58EE63-EA76-4529-A27C-EC362AF8986B}" type="pres">
      <dgm:prSet presAssocID="{28B4F097-A188-4DD1-B3BF-60D40484CCEE}" presName="compNode" presStyleCnt="0"/>
      <dgm:spPr/>
    </dgm:pt>
    <dgm:pt modelId="{40FC832B-00EB-4440-9B9B-D04F18672EE1}" type="pres">
      <dgm:prSet presAssocID="{28B4F097-A188-4DD1-B3BF-60D40484CCEE}" presName="noGeometry" presStyleCnt="0"/>
      <dgm:spPr/>
    </dgm:pt>
    <dgm:pt modelId="{4B8BE807-DB2E-4B9B-A838-60712FD512E1}" type="pres">
      <dgm:prSet presAssocID="{28B4F097-A188-4DD1-B3BF-60D40484CCEE}" presName="childTextVisible" presStyleLbl="bgAccFollowNode1" presStyleIdx="5" presStyleCnt="6" custScaleX="160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E2396-C217-4268-AC0F-3456E9152C14}" type="pres">
      <dgm:prSet presAssocID="{28B4F097-A188-4DD1-B3BF-60D40484CCEE}" presName="childTextHidden" presStyleLbl="bgAccFollowNode1" presStyleIdx="5" presStyleCnt="6"/>
      <dgm:spPr/>
      <dgm:t>
        <a:bodyPr/>
        <a:lstStyle/>
        <a:p>
          <a:endParaRPr lang="ru-RU"/>
        </a:p>
      </dgm:t>
    </dgm:pt>
    <dgm:pt modelId="{698B57A2-CB1C-4E56-A159-140111EAA6A3}" type="pres">
      <dgm:prSet presAssocID="{28B4F097-A188-4DD1-B3BF-60D40484CCEE}" presName="parentText" presStyleLbl="node1" presStyleIdx="5" presStyleCnt="6" custScaleX="73994" custScaleY="744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AF0A11-C4FB-4A4D-9294-48B89FD19440}" type="presOf" srcId="{B1A946D7-DD47-4821-8F57-1E13896CFE9E}" destId="{D8B1DE61-653A-4AC9-BDF0-B49339112137}" srcOrd="0" destOrd="0" presId="urn:microsoft.com/office/officeart/2005/8/layout/hProcess6"/>
    <dgm:cxn modelId="{CA5E3AF9-4543-4F64-9408-347AEE85C28B}" srcId="{F84DD711-4DBE-4E50-AB6A-C60C54F9AAF2}" destId="{F526F210-31CF-4E14-8353-2908AF11DBBF}" srcOrd="4" destOrd="0" parTransId="{B01045B4-02B9-47B5-BE3D-8CDC8A2410EB}" sibTransId="{76BCDB65-7728-4DF6-9F4D-84064E51FFF7}"/>
    <dgm:cxn modelId="{0DBDC9E4-E8BA-47D5-ACF7-7140CEB71703}" type="presOf" srcId="{33E0557F-6F76-4D78-9295-B3820C18D8F0}" destId="{59718E8A-658A-4E4B-87EE-09A0BFD2D893}" srcOrd="0" destOrd="0" presId="urn:microsoft.com/office/officeart/2005/8/layout/hProcess6"/>
    <dgm:cxn modelId="{0E8EEFF2-7771-44C4-A912-ADF0E1BD1F29}" srcId="{F84DD711-4DBE-4E50-AB6A-C60C54F9AAF2}" destId="{226C56A6-FB7E-46C2-A6C3-4D3713A82C16}" srcOrd="3" destOrd="0" parTransId="{29F86D20-253C-46D3-A014-EFF099AC4FC8}" sibTransId="{C3241ED0-44EA-490F-BBA9-40D65FB00715}"/>
    <dgm:cxn modelId="{13B170EB-480A-419F-A418-6AAACB5BCD39}" srcId="{F84DD711-4DBE-4E50-AB6A-C60C54F9AAF2}" destId="{8914DDA2-8FCF-4B16-96CF-C0E8B85FED7C}" srcOrd="0" destOrd="0" parTransId="{66966DCC-2A5C-4DBE-88F9-92BEA96F0477}" sibTransId="{9CFB7B5C-7DA8-4BE0-884B-F0FBCD44BDDD}"/>
    <dgm:cxn modelId="{B69BE093-C9A5-49B7-ACE4-D3597B2B74D2}" srcId="{F84DD711-4DBE-4E50-AB6A-C60C54F9AAF2}" destId="{28B4F097-A188-4DD1-B3BF-60D40484CCEE}" srcOrd="5" destOrd="0" parTransId="{8309494F-CA24-40F5-B5A8-CF96368AFF27}" sibTransId="{530820C9-CD02-46EF-94C1-45D79B4EF2CB}"/>
    <dgm:cxn modelId="{52636EF8-4D99-426B-9BB7-AD3946AC3DF5}" type="presOf" srcId="{F84DD711-4DBE-4E50-AB6A-C60C54F9AAF2}" destId="{70EC89B2-5F8A-4839-B96A-9C63F7BE8619}" srcOrd="0" destOrd="0" presId="urn:microsoft.com/office/officeart/2005/8/layout/hProcess6"/>
    <dgm:cxn modelId="{175E696C-5938-4DDB-96E5-09EAD36BEBF6}" type="presOf" srcId="{226C56A6-FB7E-46C2-A6C3-4D3713A82C16}" destId="{8379C0CB-DD03-4FEC-B29D-95EAA8E38F4B}" srcOrd="0" destOrd="0" presId="urn:microsoft.com/office/officeart/2005/8/layout/hProcess6"/>
    <dgm:cxn modelId="{CC863DF8-9E12-4645-892E-BEEC739D04E0}" type="presOf" srcId="{F526F210-31CF-4E14-8353-2908AF11DBBF}" destId="{7EEFE346-AA0A-414E-84EA-CDC148C31820}" srcOrd="0" destOrd="0" presId="urn:microsoft.com/office/officeart/2005/8/layout/hProcess6"/>
    <dgm:cxn modelId="{8A756D52-6623-4E16-BC66-7820AE41733C}" type="presOf" srcId="{33E0557F-6F76-4D78-9295-B3820C18D8F0}" destId="{8C6639D7-3619-4C5D-A94A-4982AC1E50AD}" srcOrd="1" destOrd="0" presId="urn:microsoft.com/office/officeart/2005/8/layout/hProcess6"/>
    <dgm:cxn modelId="{D1F6E0A4-3EED-4872-AAD8-DCF5CA48EC77}" type="presOf" srcId="{28B4F097-A188-4DD1-B3BF-60D40484CCEE}" destId="{698B57A2-CB1C-4E56-A159-140111EAA6A3}" srcOrd="0" destOrd="0" presId="urn:microsoft.com/office/officeart/2005/8/layout/hProcess6"/>
    <dgm:cxn modelId="{2A4C6BBD-0353-4132-A3B5-2A089A309614}" srcId="{28B4F097-A188-4DD1-B3BF-60D40484CCEE}" destId="{EA0E9587-1D79-4C6B-960D-1BCC5691B525}" srcOrd="0" destOrd="0" parTransId="{E0244665-4529-4ADF-A07B-1938F4EC67FF}" sibTransId="{01FA59DE-7ADB-4417-9E1F-7862B38169F0}"/>
    <dgm:cxn modelId="{B63588FB-E8F8-49DC-A0DA-281508AB308D}" type="presOf" srcId="{69208113-D43C-4640-A5F4-E563EFF89B70}" destId="{06B43BCD-C6ED-4115-81B3-8C6B1CABB60E}" srcOrd="0" destOrd="0" presId="urn:microsoft.com/office/officeart/2005/8/layout/hProcess6"/>
    <dgm:cxn modelId="{60B1CEE5-D72F-4525-ABEC-15235D2C2201}" srcId="{8914DDA2-8FCF-4B16-96CF-C0E8B85FED7C}" destId="{33E0557F-6F76-4D78-9295-B3820C18D8F0}" srcOrd="0" destOrd="0" parTransId="{E66BDC4A-1073-47BD-8274-DE1655C467AF}" sibTransId="{CA5B3636-A88C-4D6E-AD4A-8C3B8465D635}"/>
    <dgm:cxn modelId="{E1AF340B-6489-4080-A900-AD9C93327D3B}" type="presOf" srcId="{8914DDA2-8FCF-4B16-96CF-C0E8B85FED7C}" destId="{B081B230-6043-40B0-855A-570A3C863319}" srcOrd="0" destOrd="0" presId="urn:microsoft.com/office/officeart/2005/8/layout/hProcess6"/>
    <dgm:cxn modelId="{0ECAE7D8-5A68-4812-A9D6-C0048AFF0D6D}" type="presOf" srcId="{EA0E9587-1D79-4C6B-960D-1BCC5691B525}" destId="{4B8BE807-DB2E-4B9B-A838-60712FD512E1}" srcOrd="0" destOrd="0" presId="urn:microsoft.com/office/officeart/2005/8/layout/hProcess6"/>
    <dgm:cxn modelId="{1F188CBE-B28E-4A06-94C5-9D5D1C581723}" srcId="{F84DD711-4DBE-4E50-AB6A-C60C54F9AAF2}" destId="{B1A946D7-DD47-4821-8F57-1E13896CFE9E}" srcOrd="2" destOrd="0" parTransId="{7010BE30-C967-4F76-B871-E0C5F7A510D9}" sibTransId="{B71D3AA7-BB4C-4B7D-92E2-8D184AE05BE7}"/>
    <dgm:cxn modelId="{41160AA5-5757-4F0F-8A2F-9C685DFC8B02}" type="presOf" srcId="{EA0E9587-1D79-4C6B-960D-1BCC5691B525}" destId="{A23E2396-C217-4268-AC0F-3456E9152C14}" srcOrd="1" destOrd="0" presId="urn:microsoft.com/office/officeart/2005/8/layout/hProcess6"/>
    <dgm:cxn modelId="{18A46E5E-5FCD-4174-A522-D277C76A0BE9}" srcId="{F84DD711-4DBE-4E50-AB6A-C60C54F9AAF2}" destId="{69208113-D43C-4640-A5F4-E563EFF89B70}" srcOrd="1" destOrd="0" parTransId="{06039E97-5138-4F87-BDF4-BF9E63FBC6B3}" sibTransId="{4030A1A5-DBF2-43A2-95DB-360E5C6618F5}"/>
    <dgm:cxn modelId="{3DAE438D-03EB-4A74-9055-AA888D0ADA06}" type="presParOf" srcId="{70EC89B2-5F8A-4839-B96A-9C63F7BE8619}" destId="{63FADA55-0002-4403-867B-C0631972E75C}" srcOrd="0" destOrd="0" presId="urn:microsoft.com/office/officeart/2005/8/layout/hProcess6"/>
    <dgm:cxn modelId="{EE4C1222-DCE0-457D-8382-C8779B221500}" type="presParOf" srcId="{63FADA55-0002-4403-867B-C0631972E75C}" destId="{78A81493-6FDC-4C14-9A03-28DB1D4A5257}" srcOrd="0" destOrd="0" presId="urn:microsoft.com/office/officeart/2005/8/layout/hProcess6"/>
    <dgm:cxn modelId="{A76178C8-D204-4773-B657-4722CDE9BBD6}" type="presParOf" srcId="{63FADA55-0002-4403-867B-C0631972E75C}" destId="{59718E8A-658A-4E4B-87EE-09A0BFD2D893}" srcOrd="1" destOrd="0" presId="urn:microsoft.com/office/officeart/2005/8/layout/hProcess6"/>
    <dgm:cxn modelId="{3888C24B-A727-4493-8E40-C8E87576B2E1}" type="presParOf" srcId="{63FADA55-0002-4403-867B-C0631972E75C}" destId="{8C6639D7-3619-4C5D-A94A-4982AC1E50AD}" srcOrd="2" destOrd="0" presId="urn:microsoft.com/office/officeart/2005/8/layout/hProcess6"/>
    <dgm:cxn modelId="{38228CAC-9719-47D2-A1EF-1E4342C96C4F}" type="presParOf" srcId="{63FADA55-0002-4403-867B-C0631972E75C}" destId="{B081B230-6043-40B0-855A-570A3C863319}" srcOrd="3" destOrd="0" presId="urn:microsoft.com/office/officeart/2005/8/layout/hProcess6"/>
    <dgm:cxn modelId="{FAC97157-D5ED-42D6-8F60-69D9C9C7C790}" type="presParOf" srcId="{70EC89B2-5F8A-4839-B96A-9C63F7BE8619}" destId="{4DD541B9-9C3A-4E7C-B754-9729313C21DF}" srcOrd="1" destOrd="0" presId="urn:microsoft.com/office/officeart/2005/8/layout/hProcess6"/>
    <dgm:cxn modelId="{516AAB8E-9EBE-457F-86F7-94B27A061207}" type="presParOf" srcId="{70EC89B2-5F8A-4839-B96A-9C63F7BE8619}" destId="{6D616DDE-757E-4A73-A7F8-26D05BBB476D}" srcOrd="2" destOrd="0" presId="urn:microsoft.com/office/officeart/2005/8/layout/hProcess6"/>
    <dgm:cxn modelId="{016D05AD-A31E-4A3D-B2A9-82CFE15BD3D2}" type="presParOf" srcId="{6D616DDE-757E-4A73-A7F8-26D05BBB476D}" destId="{07A068A6-39E0-4A5F-8422-44FD6FB40C49}" srcOrd="0" destOrd="0" presId="urn:microsoft.com/office/officeart/2005/8/layout/hProcess6"/>
    <dgm:cxn modelId="{7437E272-31EF-46B9-9015-95308E9D1A00}" type="presParOf" srcId="{6D616DDE-757E-4A73-A7F8-26D05BBB476D}" destId="{39970D5E-D74A-4147-902A-86E81069A29F}" srcOrd="1" destOrd="0" presId="urn:microsoft.com/office/officeart/2005/8/layout/hProcess6"/>
    <dgm:cxn modelId="{D14A530C-3972-440A-916D-62583FEA834E}" type="presParOf" srcId="{6D616DDE-757E-4A73-A7F8-26D05BBB476D}" destId="{D408BDAD-F125-41EA-973C-96C8740A122A}" srcOrd="2" destOrd="0" presId="urn:microsoft.com/office/officeart/2005/8/layout/hProcess6"/>
    <dgm:cxn modelId="{80EB091A-5501-4EF3-86E8-F60B387C9C0F}" type="presParOf" srcId="{6D616DDE-757E-4A73-A7F8-26D05BBB476D}" destId="{06B43BCD-C6ED-4115-81B3-8C6B1CABB60E}" srcOrd="3" destOrd="0" presId="urn:microsoft.com/office/officeart/2005/8/layout/hProcess6"/>
    <dgm:cxn modelId="{87807BEB-273A-426D-89FD-89119A078E64}" type="presParOf" srcId="{70EC89B2-5F8A-4839-B96A-9C63F7BE8619}" destId="{0797CAC2-EFAA-4125-B9F7-50397CEABE9D}" srcOrd="3" destOrd="0" presId="urn:microsoft.com/office/officeart/2005/8/layout/hProcess6"/>
    <dgm:cxn modelId="{7E78359C-CEA9-486A-81B4-882FFEB2937F}" type="presParOf" srcId="{70EC89B2-5F8A-4839-B96A-9C63F7BE8619}" destId="{C4D7294B-85B1-4EC6-8D68-E1F3DF219220}" srcOrd="4" destOrd="0" presId="urn:microsoft.com/office/officeart/2005/8/layout/hProcess6"/>
    <dgm:cxn modelId="{4AC05379-FC62-42E5-9DE0-A48624B73DAA}" type="presParOf" srcId="{C4D7294B-85B1-4EC6-8D68-E1F3DF219220}" destId="{41219DEF-5E6C-40D7-9F8C-B46EF1B2A8E7}" srcOrd="0" destOrd="0" presId="urn:microsoft.com/office/officeart/2005/8/layout/hProcess6"/>
    <dgm:cxn modelId="{2BB4A4FD-C36D-4077-831D-0D293D2BE00C}" type="presParOf" srcId="{C4D7294B-85B1-4EC6-8D68-E1F3DF219220}" destId="{FCE36F1A-DFC0-4171-ABEA-2FADEE502F4F}" srcOrd="1" destOrd="0" presId="urn:microsoft.com/office/officeart/2005/8/layout/hProcess6"/>
    <dgm:cxn modelId="{3EC0B0B1-67BF-4016-870B-0D2D090B853B}" type="presParOf" srcId="{C4D7294B-85B1-4EC6-8D68-E1F3DF219220}" destId="{B92E0266-421B-4C41-AEBD-82D0A0FB1BC5}" srcOrd="2" destOrd="0" presId="urn:microsoft.com/office/officeart/2005/8/layout/hProcess6"/>
    <dgm:cxn modelId="{6E8CBE28-9ADE-4B91-B4E3-E7CB82C8E235}" type="presParOf" srcId="{C4D7294B-85B1-4EC6-8D68-E1F3DF219220}" destId="{D8B1DE61-653A-4AC9-BDF0-B49339112137}" srcOrd="3" destOrd="0" presId="urn:microsoft.com/office/officeart/2005/8/layout/hProcess6"/>
    <dgm:cxn modelId="{6EE0E4E2-88EA-4B54-86C6-20341085F7AB}" type="presParOf" srcId="{70EC89B2-5F8A-4839-B96A-9C63F7BE8619}" destId="{BFC424B1-E225-417C-8787-59707D47D3EA}" srcOrd="5" destOrd="0" presId="urn:microsoft.com/office/officeart/2005/8/layout/hProcess6"/>
    <dgm:cxn modelId="{D3AE34E2-9012-4615-9C87-ECC6CC5C4260}" type="presParOf" srcId="{70EC89B2-5F8A-4839-B96A-9C63F7BE8619}" destId="{7EFA03B7-0154-4B04-9F4D-9A398AE4022D}" srcOrd="6" destOrd="0" presId="urn:microsoft.com/office/officeart/2005/8/layout/hProcess6"/>
    <dgm:cxn modelId="{A34A9D31-AA76-4B6E-9477-38DE02881DD7}" type="presParOf" srcId="{7EFA03B7-0154-4B04-9F4D-9A398AE4022D}" destId="{9CE17D02-A385-42AD-83B4-FD39877CD9DD}" srcOrd="0" destOrd="0" presId="urn:microsoft.com/office/officeart/2005/8/layout/hProcess6"/>
    <dgm:cxn modelId="{24449FEA-72D3-472D-A02F-60D98A3F024A}" type="presParOf" srcId="{7EFA03B7-0154-4B04-9F4D-9A398AE4022D}" destId="{D9F11B43-E9DA-4CA0-B824-ABB87348C1F4}" srcOrd="1" destOrd="0" presId="urn:microsoft.com/office/officeart/2005/8/layout/hProcess6"/>
    <dgm:cxn modelId="{037FC79D-A084-4EF7-AC02-4B725A5B786A}" type="presParOf" srcId="{7EFA03B7-0154-4B04-9F4D-9A398AE4022D}" destId="{41950838-2A9C-4BC8-8606-25BE975341C7}" srcOrd="2" destOrd="0" presId="urn:microsoft.com/office/officeart/2005/8/layout/hProcess6"/>
    <dgm:cxn modelId="{2381508E-69CC-4357-A844-DE22F73F13EE}" type="presParOf" srcId="{7EFA03B7-0154-4B04-9F4D-9A398AE4022D}" destId="{8379C0CB-DD03-4FEC-B29D-95EAA8E38F4B}" srcOrd="3" destOrd="0" presId="urn:microsoft.com/office/officeart/2005/8/layout/hProcess6"/>
    <dgm:cxn modelId="{5772C85B-98FD-44D0-9E9C-9E3BB5B850C2}" type="presParOf" srcId="{70EC89B2-5F8A-4839-B96A-9C63F7BE8619}" destId="{5C99255C-8ABA-4C9B-9DFE-EC7C727A8421}" srcOrd="7" destOrd="0" presId="urn:microsoft.com/office/officeart/2005/8/layout/hProcess6"/>
    <dgm:cxn modelId="{6A4DEA35-BB7D-4BC8-84D2-A9E7164A8DDF}" type="presParOf" srcId="{70EC89B2-5F8A-4839-B96A-9C63F7BE8619}" destId="{1270EB92-7E44-4E40-841B-82ACDB3EB4EA}" srcOrd="8" destOrd="0" presId="urn:microsoft.com/office/officeart/2005/8/layout/hProcess6"/>
    <dgm:cxn modelId="{39079D36-BB66-47FA-986F-8EF276D8F73A}" type="presParOf" srcId="{1270EB92-7E44-4E40-841B-82ACDB3EB4EA}" destId="{EFA58623-36A3-445A-8618-D59497448DAC}" srcOrd="0" destOrd="0" presId="urn:microsoft.com/office/officeart/2005/8/layout/hProcess6"/>
    <dgm:cxn modelId="{825AB04E-6889-4602-8C7A-51744A3F0380}" type="presParOf" srcId="{1270EB92-7E44-4E40-841B-82ACDB3EB4EA}" destId="{6AEF3007-BF12-4AA1-83DD-16F4E27C1B36}" srcOrd="1" destOrd="0" presId="urn:microsoft.com/office/officeart/2005/8/layout/hProcess6"/>
    <dgm:cxn modelId="{5D2C5CD6-5FF9-42B8-BE59-C018620F52A4}" type="presParOf" srcId="{1270EB92-7E44-4E40-841B-82ACDB3EB4EA}" destId="{0384E21B-D6B4-4E92-988C-73BDA168F339}" srcOrd="2" destOrd="0" presId="urn:microsoft.com/office/officeart/2005/8/layout/hProcess6"/>
    <dgm:cxn modelId="{D5EB0B73-4617-491B-8916-862FB96ABC74}" type="presParOf" srcId="{1270EB92-7E44-4E40-841B-82ACDB3EB4EA}" destId="{7EEFE346-AA0A-414E-84EA-CDC148C31820}" srcOrd="3" destOrd="0" presId="urn:microsoft.com/office/officeart/2005/8/layout/hProcess6"/>
    <dgm:cxn modelId="{B1CCC92D-D76F-4060-A6CC-D1FCD67D6482}" type="presParOf" srcId="{70EC89B2-5F8A-4839-B96A-9C63F7BE8619}" destId="{5B723CD7-D547-45EE-B7BA-E0409CA0D8C8}" srcOrd="9" destOrd="0" presId="urn:microsoft.com/office/officeart/2005/8/layout/hProcess6"/>
    <dgm:cxn modelId="{594BD210-A78B-42D7-94B7-732950BA9592}" type="presParOf" srcId="{70EC89B2-5F8A-4839-B96A-9C63F7BE8619}" destId="{4E58EE63-EA76-4529-A27C-EC362AF8986B}" srcOrd="10" destOrd="0" presId="urn:microsoft.com/office/officeart/2005/8/layout/hProcess6"/>
    <dgm:cxn modelId="{57E65E7B-51A9-4E46-82D7-206B16129F8D}" type="presParOf" srcId="{4E58EE63-EA76-4529-A27C-EC362AF8986B}" destId="{40FC832B-00EB-4440-9B9B-D04F18672EE1}" srcOrd="0" destOrd="0" presId="urn:microsoft.com/office/officeart/2005/8/layout/hProcess6"/>
    <dgm:cxn modelId="{747331CC-D96D-4FAE-99D9-0CBAE4BC6617}" type="presParOf" srcId="{4E58EE63-EA76-4529-A27C-EC362AF8986B}" destId="{4B8BE807-DB2E-4B9B-A838-60712FD512E1}" srcOrd="1" destOrd="0" presId="urn:microsoft.com/office/officeart/2005/8/layout/hProcess6"/>
    <dgm:cxn modelId="{5EB6A1D1-27A5-4786-AE9A-FDB4BBA68F49}" type="presParOf" srcId="{4E58EE63-EA76-4529-A27C-EC362AF8986B}" destId="{A23E2396-C217-4268-AC0F-3456E9152C14}" srcOrd="2" destOrd="0" presId="urn:microsoft.com/office/officeart/2005/8/layout/hProcess6"/>
    <dgm:cxn modelId="{7C2DA16A-E59D-47A6-93E0-1C076843A602}" type="presParOf" srcId="{4E58EE63-EA76-4529-A27C-EC362AF8986B}" destId="{698B57A2-CB1C-4E56-A159-140111EAA6A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B43A32-B8E8-4DFE-BDAB-F8992E1D8D6C}">
      <dsp:nvSpPr>
        <dsp:cNvPr id="0" name=""/>
        <dsp:cNvSpPr/>
      </dsp:nvSpPr>
      <dsp:spPr>
        <a:xfrm rot="5400000">
          <a:off x="-202382" y="295084"/>
          <a:ext cx="1349217" cy="94445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1</a:t>
          </a:r>
          <a:endParaRPr lang="ru-RU" sz="2000" kern="1200" dirty="0">
            <a:latin typeface="+mj-lt"/>
          </a:endParaRPr>
        </a:p>
      </dsp:txBody>
      <dsp:txXfrm rot="5400000">
        <a:off x="-202382" y="295084"/>
        <a:ext cx="1349217" cy="944452"/>
      </dsp:txXfrm>
    </dsp:sp>
    <dsp:sp modelId="{E4F0EB62-40CB-44E9-9F2D-6FEE12C046C6}">
      <dsp:nvSpPr>
        <dsp:cNvPr id="0" name=""/>
        <dsp:cNvSpPr/>
      </dsp:nvSpPr>
      <dsp:spPr>
        <a:xfrm rot="5400000">
          <a:off x="3681966" y="-2600538"/>
          <a:ext cx="876991" cy="6352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Выбор редкого клинического случая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Получение информированного согласия родителей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 rot="5400000">
        <a:off x="3681966" y="-2600538"/>
        <a:ext cx="876991" cy="6352019"/>
      </dsp:txXfrm>
    </dsp:sp>
    <dsp:sp modelId="{90CFA3ED-3979-490C-91D8-3C5ADA77F83B}">
      <dsp:nvSpPr>
        <dsp:cNvPr id="0" name=""/>
        <dsp:cNvSpPr/>
      </dsp:nvSpPr>
      <dsp:spPr>
        <a:xfrm rot="5400000">
          <a:off x="-202382" y="1446497"/>
          <a:ext cx="1349217" cy="94445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2</a:t>
          </a:r>
          <a:endParaRPr lang="ru-RU" sz="2000" kern="1200" dirty="0">
            <a:latin typeface="+mj-lt"/>
          </a:endParaRPr>
        </a:p>
      </dsp:txBody>
      <dsp:txXfrm rot="5400000">
        <a:off x="-202382" y="1446497"/>
        <a:ext cx="1349217" cy="944452"/>
      </dsp:txXfrm>
    </dsp:sp>
    <dsp:sp modelId="{897869A1-3067-40D6-8740-CBD0F8503B5E}">
      <dsp:nvSpPr>
        <dsp:cNvPr id="0" name=""/>
        <dsp:cNvSpPr/>
      </dsp:nvSpPr>
      <dsp:spPr>
        <a:xfrm rot="5400000">
          <a:off x="3796387" y="-1520842"/>
          <a:ext cx="648149" cy="6352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Видеосъемка осмотра ребенка, консультаций специалистов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 rot="5400000">
        <a:off x="3796387" y="-1520842"/>
        <a:ext cx="648149" cy="6352019"/>
      </dsp:txXfrm>
    </dsp:sp>
    <dsp:sp modelId="{E0A68DA2-E420-49C7-AE4F-C6B94FCCB37C}">
      <dsp:nvSpPr>
        <dsp:cNvPr id="0" name=""/>
        <dsp:cNvSpPr/>
      </dsp:nvSpPr>
      <dsp:spPr>
        <a:xfrm rot="5400000">
          <a:off x="-202382" y="2597065"/>
          <a:ext cx="1349217" cy="94445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3</a:t>
          </a:r>
          <a:endParaRPr lang="ru-RU" sz="2000" kern="1200" dirty="0">
            <a:latin typeface="+mj-lt"/>
          </a:endParaRPr>
        </a:p>
      </dsp:txBody>
      <dsp:txXfrm rot="5400000">
        <a:off x="-202382" y="2597065"/>
        <a:ext cx="1349217" cy="944452"/>
      </dsp:txXfrm>
    </dsp:sp>
    <dsp:sp modelId="{27B46698-430B-45AA-8BC1-698AE27FE3F8}">
      <dsp:nvSpPr>
        <dsp:cNvPr id="0" name=""/>
        <dsp:cNvSpPr/>
      </dsp:nvSpPr>
      <dsp:spPr>
        <a:xfrm rot="5400000">
          <a:off x="3606040" y="-375297"/>
          <a:ext cx="1028842" cy="6352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Данные анамнеза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Результаты обследования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Заключения специалистов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 rot="5400000">
        <a:off x="3606040" y="-375297"/>
        <a:ext cx="1028842" cy="6352019"/>
      </dsp:txXfrm>
    </dsp:sp>
    <dsp:sp modelId="{7A810AC7-7C04-4E2C-BBCE-F78B00358644}">
      <dsp:nvSpPr>
        <dsp:cNvPr id="0" name=""/>
        <dsp:cNvSpPr/>
      </dsp:nvSpPr>
      <dsp:spPr>
        <a:xfrm rot="5400000">
          <a:off x="-184409" y="3791929"/>
          <a:ext cx="1349217" cy="94445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4</a:t>
          </a:r>
          <a:endParaRPr lang="ru-RU" sz="2000" kern="1200" dirty="0">
            <a:latin typeface="+mj-lt"/>
          </a:endParaRPr>
        </a:p>
      </dsp:txBody>
      <dsp:txXfrm rot="5400000">
        <a:off x="-184409" y="3791929"/>
        <a:ext cx="1349217" cy="944452"/>
      </dsp:txXfrm>
    </dsp:sp>
    <dsp:sp modelId="{917A7B42-6A6A-4DF8-84B7-D4BBF7486DC2}">
      <dsp:nvSpPr>
        <dsp:cNvPr id="0" name=""/>
        <dsp:cNvSpPr/>
      </dsp:nvSpPr>
      <dsp:spPr>
        <a:xfrm rot="5400000">
          <a:off x="3635735" y="854815"/>
          <a:ext cx="969452" cy="6352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Видеомонтаж и озвучивание видеороликов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Разработка сценария диагностики</a:t>
          </a:r>
          <a:endParaRPr lang="ru-RU" sz="2000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 rot="5400000">
        <a:off x="3635735" y="854815"/>
        <a:ext cx="969452" cy="635201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718E8A-658A-4E4B-87EE-09A0BFD2D893}">
      <dsp:nvSpPr>
        <dsp:cNvPr id="0" name=""/>
        <dsp:cNvSpPr/>
      </dsp:nvSpPr>
      <dsp:spPr>
        <a:xfrm>
          <a:off x="67133" y="327127"/>
          <a:ext cx="1381429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1"/>
              </a:solidFill>
              <a:latin typeface="+mj-lt"/>
            </a:rPr>
            <a:t>Поступление пациента в клинику</a:t>
          </a:r>
          <a:endParaRPr lang="ru-RU" sz="900" b="1" kern="1200" dirty="0">
            <a:solidFill>
              <a:schemeClr val="bg1"/>
            </a:solidFill>
            <a:latin typeface="+mj-lt"/>
          </a:endParaRPr>
        </a:p>
      </dsp:txBody>
      <dsp:txXfrm>
        <a:off x="412490" y="327127"/>
        <a:ext cx="1036072" cy="881720"/>
      </dsp:txXfrm>
    </dsp:sp>
    <dsp:sp modelId="{B081B230-6043-40B0-855A-570A3C863319}">
      <dsp:nvSpPr>
        <dsp:cNvPr id="0" name=""/>
        <dsp:cNvSpPr/>
      </dsp:nvSpPr>
      <dsp:spPr>
        <a:xfrm>
          <a:off x="55672" y="580348"/>
          <a:ext cx="395663" cy="375277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5672" y="580348"/>
        <a:ext cx="395663" cy="375277"/>
      </dsp:txXfrm>
    </dsp:sp>
    <dsp:sp modelId="{39970D5E-D74A-4147-902A-86E81069A29F}">
      <dsp:nvSpPr>
        <dsp:cNvPr id="0" name=""/>
        <dsp:cNvSpPr/>
      </dsp:nvSpPr>
      <dsp:spPr>
        <a:xfrm>
          <a:off x="1763778" y="327127"/>
          <a:ext cx="1008688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43BCD-C6ED-4115-81B3-8C6B1CABB60E}">
      <dsp:nvSpPr>
        <dsp:cNvPr id="0" name=""/>
        <dsp:cNvSpPr/>
      </dsp:nvSpPr>
      <dsp:spPr>
        <a:xfrm>
          <a:off x="1565946" y="580348"/>
          <a:ext cx="395663" cy="375277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</a:t>
          </a:r>
          <a:endParaRPr lang="ru-RU" sz="1700" kern="1200" dirty="0"/>
        </a:p>
      </dsp:txBody>
      <dsp:txXfrm>
        <a:off x="1565946" y="580348"/>
        <a:ext cx="395663" cy="375277"/>
      </dsp:txXfrm>
    </dsp:sp>
    <dsp:sp modelId="{FCE36F1A-DFC0-4171-ABEA-2FADEE502F4F}">
      <dsp:nvSpPr>
        <dsp:cNvPr id="0" name=""/>
        <dsp:cNvSpPr/>
      </dsp:nvSpPr>
      <dsp:spPr>
        <a:xfrm>
          <a:off x="3087681" y="327127"/>
          <a:ext cx="1008688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1DE61-653A-4AC9-BDF0-B49339112137}">
      <dsp:nvSpPr>
        <dsp:cNvPr id="0" name=""/>
        <dsp:cNvSpPr/>
      </dsp:nvSpPr>
      <dsp:spPr>
        <a:xfrm>
          <a:off x="2889850" y="580348"/>
          <a:ext cx="395663" cy="375277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2889850" y="580348"/>
        <a:ext cx="395663" cy="375277"/>
      </dsp:txXfrm>
    </dsp:sp>
    <dsp:sp modelId="{D9F11B43-E9DA-4CA0-B824-ABB87348C1F4}">
      <dsp:nvSpPr>
        <dsp:cNvPr id="0" name=""/>
        <dsp:cNvSpPr/>
      </dsp:nvSpPr>
      <dsp:spPr>
        <a:xfrm>
          <a:off x="4411585" y="327127"/>
          <a:ext cx="1008688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9C0CB-DD03-4FEC-B29D-95EAA8E38F4B}">
      <dsp:nvSpPr>
        <dsp:cNvPr id="0" name=""/>
        <dsp:cNvSpPr/>
      </dsp:nvSpPr>
      <dsp:spPr>
        <a:xfrm>
          <a:off x="4213754" y="580348"/>
          <a:ext cx="395663" cy="375277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213754" y="580348"/>
        <a:ext cx="395663" cy="375277"/>
      </dsp:txXfrm>
    </dsp:sp>
    <dsp:sp modelId="{6AEF3007-BF12-4AA1-83DD-16F4E27C1B36}">
      <dsp:nvSpPr>
        <dsp:cNvPr id="0" name=""/>
        <dsp:cNvSpPr/>
      </dsp:nvSpPr>
      <dsp:spPr>
        <a:xfrm>
          <a:off x="5735489" y="327127"/>
          <a:ext cx="1008688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FE346-AA0A-414E-84EA-CDC148C31820}">
      <dsp:nvSpPr>
        <dsp:cNvPr id="0" name=""/>
        <dsp:cNvSpPr/>
      </dsp:nvSpPr>
      <dsp:spPr>
        <a:xfrm>
          <a:off x="5537657" y="580348"/>
          <a:ext cx="395663" cy="375277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5537657" y="580348"/>
        <a:ext cx="395663" cy="375277"/>
      </dsp:txXfrm>
    </dsp:sp>
    <dsp:sp modelId="{4B8BE807-DB2E-4B9B-A838-60712FD512E1}">
      <dsp:nvSpPr>
        <dsp:cNvPr id="0" name=""/>
        <dsp:cNvSpPr/>
      </dsp:nvSpPr>
      <dsp:spPr>
        <a:xfrm>
          <a:off x="6807221" y="327127"/>
          <a:ext cx="1616383" cy="8817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1"/>
              </a:solidFill>
              <a:latin typeface="+mj-lt"/>
            </a:rPr>
            <a:t>Установление диагноза</a:t>
          </a:r>
          <a:endParaRPr lang="ru-RU" sz="900" b="1" kern="1200" dirty="0">
            <a:solidFill>
              <a:schemeClr val="bg1"/>
            </a:solidFill>
            <a:latin typeface="+mj-lt"/>
          </a:endParaRPr>
        </a:p>
      </dsp:txBody>
      <dsp:txXfrm>
        <a:off x="7211316" y="327127"/>
        <a:ext cx="1212287" cy="881720"/>
      </dsp:txXfrm>
    </dsp:sp>
    <dsp:sp modelId="{698B57A2-CB1C-4E56-A159-140111EAA6A3}">
      <dsp:nvSpPr>
        <dsp:cNvPr id="0" name=""/>
        <dsp:cNvSpPr/>
      </dsp:nvSpPr>
      <dsp:spPr>
        <a:xfrm>
          <a:off x="6924476" y="580346"/>
          <a:ext cx="373184" cy="375282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6924476" y="580346"/>
        <a:ext cx="373184" cy="375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2FCC9-8663-4E4D-A189-C611084F2801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38D63-45B3-4BF9-BB6F-44966029F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6250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5CE72-E6C0-457A-96CB-40B28ACE490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818B-AF49-4E08-8177-B029895180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97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4818B-AF49-4E08-8177-B029895180E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75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05C245-14CB-4C24-A791-F2A279A1F284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D38148-600C-47B3-9686-F499E6E1ED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AVI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348880"/>
            <a:ext cx="87849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Виртуальная диагностика редких болезней для дистанционного повышения квалификации врачей и обучения студентов </a:t>
            </a:r>
            <a:r>
              <a:rPr lang="ru-RU" sz="3200" dirty="0"/>
              <a:t>	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764704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Научно-исследовательский клинический институт педиатрии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им. академика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Ю.Е.Вельтищева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РНИМУ им. Н.И.Пирогова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Отдел информационных технологий и мониторинга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5828099"/>
            <a:ext cx="1824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апреля 2017 г.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1024" y="4149080"/>
            <a:ext cx="3584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Путинцев Александр Николаевич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к.т.н., ведущий научный сотрудник, </a:t>
            </a:r>
          </a:p>
          <a:p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и.о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руководителя отдела</a:t>
            </a:r>
            <a:endParaRPr lang="en-US" sz="16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Алексеев Тимофей Витальевич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научный сотрудник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73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89" y="908720"/>
            <a:ext cx="889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Видеоролики по клиническим проявлениям редких болезней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88424" cy="5325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84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820" y="1628800"/>
            <a:ext cx="7290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редких заболеваниях;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ошибки;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неадекватное и несвоевременное лечение.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512" y="692696"/>
            <a:ext cx="8936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диагностики и лечения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с редкими болезнями: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96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820" y="1628800"/>
            <a:ext cx="7290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редких заболеваниях;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ошибки;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неадекватное и несвоевременное лечение.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2967335"/>
            <a:ext cx="485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решению проблемы: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57301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Предоставить возможность врачам проводить виртуальную диагностику редких болезней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режиме дистанционного доступа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512" y="692696"/>
            <a:ext cx="8936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диагностики и лечения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с редкими болезнями: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3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620688"/>
            <a:ext cx="8892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Виртуальная диагностика редких болезней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режиме дистанционного доступа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15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2339752" y="2492899"/>
            <a:ext cx="5040560" cy="2243643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339752" y="3614720"/>
            <a:ext cx="5832648" cy="1121823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339752" y="4736542"/>
            <a:ext cx="5328592" cy="852698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282271" y="4942103"/>
            <a:ext cx="3155521" cy="0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483768" y="4736542"/>
            <a:ext cx="2772308" cy="996714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356520" y="4942103"/>
            <a:ext cx="1508231" cy="1130164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356520" y="4736542"/>
            <a:ext cx="271264" cy="694426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2051720" y="4730670"/>
            <a:ext cx="304800" cy="700298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912100" y="4738465"/>
            <a:ext cx="1444420" cy="883151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1187624" y="4736542"/>
            <a:ext cx="1152128" cy="411122"/>
          </a:xfrm>
          <a:prstGeom prst="straightConnector1">
            <a:avLst/>
          </a:prstGeom>
          <a:ln w="476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5" y="3376714"/>
            <a:ext cx="2605953" cy="173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1091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276872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Виртуальная диагностика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имитация реальной диагностики с помощью компьютерных средств; применяется главным образом в учебных целях.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30598"/>
            <a:ext cx="10668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3273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2153419"/>
            <a:ext cx="82835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реализация интерактивных клинических случаев (медицинских кейсов) с использованием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Web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мультимедиа технологий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представлена только в зарубежных проектах; </a:t>
            </a:r>
          </a:p>
          <a:p>
            <a:pPr lvl="0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использование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кейс-метода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России носит чаще всего экспериментальный, а не практический характер. </a:t>
            </a:r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1651" y="1342830"/>
            <a:ext cx="833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основе анализа литературы и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Web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-ресурсов: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442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132856"/>
            <a:ext cx="86409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В области медицины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кейс-метод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можно определить как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интерактивное средство анализа конкретной ситуации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отражающей нарушения в состоянии здоровья пациента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16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5"/>
            <a:ext cx="7416824" cy="555218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3273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128792" cy="535506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3273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1207" y="764704"/>
            <a:ext cx="7045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Процесс разработки медицинского кейса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387369107"/>
              </p:ext>
            </p:extLst>
          </p:nvPr>
        </p:nvGraphicFramePr>
        <p:xfrm>
          <a:off x="953830" y="1340768"/>
          <a:ext cx="72964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49850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04" y="2363929"/>
            <a:ext cx="1117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\\PEDKLIN-148\excange\otm\preview\saprykina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6" y="3402437"/>
            <a:ext cx="1240954" cy="108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\\PEDKLIN-148\excange\otm\preview\satinov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94" y="2958413"/>
            <a:ext cx="1211740" cy="106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\\PEDKLIN-148\excange\otm\preview\ryabtseva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32" y="4177628"/>
            <a:ext cx="1262432" cy="111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\\PEDKLIN-148\excange\otm\preview\karlin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48" y="3372986"/>
            <a:ext cx="1219552" cy="114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\\PEDKLIN-148\excange\otm\preview\moschenko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5" y="4665763"/>
            <a:ext cx="1190027" cy="95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\\PEDKLIN-148\excange\otm\preview\olyaev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52" y="4665763"/>
            <a:ext cx="1095744" cy="99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72004"/>
            <a:ext cx="2493162" cy="1985188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4427984" y="4077072"/>
            <a:ext cx="1440160" cy="64807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04" y="1106267"/>
            <a:ext cx="906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НИКИ педиатрии поступает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редкими болезнями -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сложных с точки зрения диагностики</a:t>
            </a:r>
          </a:p>
        </p:txBody>
      </p:sp>
    </p:spTree>
    <p:extLst>
      <p:ext uri="{BB962C8B-B14F-4D97-AF65-F5344CB8AC3E}">
        <p14:creationId xmlns="" xmlns:p14="http://schemas.microsoft.com/office/powerpoint/2010/main" val="21564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7845" y="61585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Сценарий диагностики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Последовательность этапов: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468637966"/>
              </p:ext>
            </p:extLst>
          </p:nvPr>
        </p:nvGraphicFramePr>
        <p:xfrm>
          <a:off x="323528" y="1268760"/>
          <a:ext cx="8424936" cy="1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2708920"/>
            <a:ext cx="618342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каждом этапе врач: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проводит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анализ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информации о пациенте;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определяет план дальнейшего обследования;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формирует диагностические гипотезы.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4293096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сценарию реальной диагностики разрабатываются алгоритмы, вопросы и возможные варианты ответов. 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Виртуальная диагностика проводится по тем же этапам реальной диагностики.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568" y="6049971"/>
            <a:ext cx="702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кейсы размещаются на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сервере Института.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54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010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4" y="11967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8037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s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9149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859" y="1412776"/>
            <a:ext cx="86279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Совместными усилиями с врачами мы планируем создать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десятки кейсов для обучения и повышения квалификации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врачей по диагностике редких болезней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режиме дистанционного доступа.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14" y="4077072"/>
            <a:ext cx="2507306" cy="2038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07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36912"/>
            <a:ext cx="5375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Спасибо за внимание</a:t>
            </a:r>
            <a:endParaRPr lang="ru-RU" sz="44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924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80728"/>
            <a:ext cx="869225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НОРМАТИВНО-ПРАВОВАЯ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  закон от 29 декабря 2012 года № 273-ФЗ «Об образовании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Федерации»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16. … При реализации образовательных программ с применением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исключительно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электронного обучения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(ЭО) 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дистанционных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(ДОТ) в организации, осуществляющей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образовательную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деятельность, должны быть созданы условия для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электронной информационно-образовательной среды….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от 1 июля 2013 г. N 499 г.  "Об утверждении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и осуществления деятельности по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дополнительным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профессиональным программам"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При реализации дополнительных профессиональных программ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может применяться форма организации образовательной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основанная на … использовании различных образовательных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ДОТ и ЭО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199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897054"/>
            <a:ext cx="755553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Парадокс: «Болезни редки, а пациенты с редкими заболеваниями – многочисленны!»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56791"/>
            <a:ext cx="853244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существует 5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тысяч р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едких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болезней, ими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болеют </a:t>
            </a:r>
            <a:r>
              <a:rPr lang="ru-RU" sz="2800" dirty="0">
                <a:solidFill>
                  <a:srgbClr val="0BD0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6-8</a:t>
            </a:r>
            <a:r>
              <a:rPr lang="en-US" sz="2800" dirty="0" smtClean="0">
                <a:solidFill>
                  <a:srgbClr val="0BD0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800" dirty="0" smtClean="0">
                <a:solidFill>
                  <a:srgbClr val="0BD0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мировой </a:t>
            </a:r>
            <a:r>
              <a:rPr lang="ru-RU" sz="2800" dirty="0">
                <a:solidFill>
                  <a:srgbClr val="0BD0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популяции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738090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ВООЗ в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- более 2 млн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6600" y="2522647"/>
            <a:ext cx="228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2800" dirty="0" smtClean="0">
              <a:solidFill>
                <a:srgbClr val="0BD0D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rgbClr val="0BD0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ru-RU" sz="2800" dirty="0">
              <a:solidFill>
                <a:srgbClr val="0BD0D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6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2257708"/>
            <a:ext cx="565571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– в раннем детском возрасте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8090" y="4437112"/>
            <a:ext cx="757271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Редкие болезни являются причиной смерти:</a:t>
            </a:r>
          </a:p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35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 течение 1 года жизни</a:t>
            </a:r>
          </a:p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-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1-5 лет</a:t>
            </a:r>
          </a:p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-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5-15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2989982"/>
            <a:ext cx="7471212" cy="12311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-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тяжелое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инвалидизирующее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течение</a:t>
            </a:r>
          </a:p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неблагоприятный прогноз для жизни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607" y="1484784"/>
            <a:ext cx="90105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редких болезней имеют генетическую  природу 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288" y="971436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EURORDIS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3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4202" y="1881406"/>
            <a:ext cx="5052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«Пациент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редким заболеванием – </a:t>
            </a:r>
            <a:endParaRPr lang="ru-RU" sz="22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сирота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здравоохранения, </a:t>
            </a:r>
            <a:endParaRPr lang="ru-RU" sz="22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зачастую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диагноза, без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лечения, 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–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надежды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8" y="1657502"/>
            <a:ext cx="3062426" cy="3283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4026550"/>
            <a:ext cx="3960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ассоциация «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Генетика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3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820" y="1628800"/>
            <a:ext cx="7794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редких заболеваниях;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ошибки;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неадекватное и несвоевременное лечение.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2852936"/>
            <a:ext cx="5120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к решению проблемы: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356992"/>
            <a:ext cx="846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электронные образовательные ресурсы по редким болезням и предоставить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 свободный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149080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Предоставить возможность врачам проводить виртуальную диагностику редких болезней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режиме дистанционного доступа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512" y="692696"/>
            <a:ext cx="8936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диагностики и лечения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с редкими болезнями: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93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1720" y="2852936"/>
            <a:ext cx="5120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к решению проблемы: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356992"/>
            <a:ext cx="846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электронные образовательные ресурсы по редким болезням и предоставить к ним свободный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доступ: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848" y="4005064"/>
            <a:ext cx="840839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видеолекции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родителей и врачей-педиатров;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обучающая система по врожденным порокам и аномалиям развития;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видеоролики по клиническим проявлениям редких заболеваний.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74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48872" cy="5882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68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" y="1124744"/>
            <a:ext cx="7042255" cy="4179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7671" y="404664"/>
            <a:ext cx="8042971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Мультимедийная обучающая система по врожденным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порокам и аномалиям развития 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(http:// vpr.pedklin.ru)</a:t>
            </a:r>
            <a:endParaRPr 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686229"/>
            <a:ext cx="6124538" cy="4055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880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5418</TotalTime>
  <Words>580</Words>
  <Application>Microsoft Office PowerPoint</Application>
  <PresentationFormat>Экран (4:3)</PresentationFormat>
  <Paragraphs>119</Paragraphs>
  <Slides>26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Constantia</vt:lpstr>
      <vt:lpstr>Wingdings</vt:lpstr>
      <vt:lpstr>Arial Unicode MS</vt:lpstr>
      <vt:lpstr>Wingdings 2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Интерны</dc:title>
  <dc:creator>А Путинцев</dc:creator>
  <cp:lastModifiedBy>А Путинцев</cp:lastModifiedBy>
  <cp:revision>372</cp:revision>
  <cp:lastPrinted>2016-11-29T09:00:17Z</cp:lastPrinted>
  <dcterms:created xsi:type="dcterms:W3CDTF">2015-09-24T15:12:41Z</dcterms:created>
  <dcterms:modified xsi:type="dcterms:W3CDTF">2017-04-12T16:40:25Z</dcterms:modified>
</cp:coreProperties>
</file>